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1305" r:id="rId5"/>
    <p:sldId id="1299" r:id="rId6"/>
    <p:sldId id="494" r:id="rId7"/>
    <p:sldId id="456" r:id="rId8"/>
    <p:sldId id="1267" r:id="rId9"/>
    <p:sldId id="1300" r:id="rId10"/>
    <p:sldId id="1301" r:id="rId11"/>
    <p:sldId id="1303" r:id="rId12"/>
    <p:sldId id="1313" r:id="rId13"/>
    <p:sldId id="1314" r:id="rId14"/>
    <p:sldId id="1304" r:id="rId15"/>
    <p:sldId id="1306" r:id="rId16"/>
    <p:sldId id="1307" r:id="rId17"/>
    <p:sldId id="1308" r:id="rId18"/>
    <p:sldId id="1309" r:id="rId19"/>
    <p:sldId id="1310" r:id="rId20"/>
    <p:sldId id="1311" r:id="rId21"/>
    <p:sldId id="1312" r:id="rId22"/>
    <p:sldId id="1324" r:id="rId23"/>
    <p:sldId id="1325" r:id="rId24"/>
    <p:sldId id="1329" r:id="rId25"/>
    <p:sldId id="1327" r:id="rId26"/>
    <p:sldId id="1328" r:id="rId27"/>
    <p:sldId id="447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默认节" id="{F7C6C2FB-27F1-4C54-84AD-CB6625FEB4C3}">
          <p14:sldIdLst>
            <p14:sldId id="256"/>
            <p14:sldId id="1305"/>
            <p14:sldId id="1299"/>
            <p14:sldId id="494"/>
            <p14:sldId id="456"/>
            <p14:sldId id="1267"/>
            <p14:sldId id="1300"/>
            <p14:sldId id="1301"/>
            <p14:sldId id="1303"/>
            <p14:sldId id="1313"/>
            <p14:sldId id="1314"/>
            <p14:sldId id="1304"/>
            <p14:sldId id="1306"/>
            <p14:sldId id="1307"/>
            <p14:sldId id="1308"/>
            <p14:sldId id="1309"/>
            <p14:sldId id="1310"/>
            <p14:sldId id="1311"/>
            <p14:sldId id="1312"/>
            <p14:sldId id="1324"/>
            <p14:sldId id="1325"/>
            <p14:sldId id="1329"/>
            <p14:sldId id="1327"/>
            <p14:sldId id="1328"/>
            <p14:sldId id="447"/>
          </p14:sldIdLst>
        </p14:section>
      </p14:sectionLst>
    </p:ext>
  </p:extLst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79006" autoAdjust="0"/>
  </p:normalViewPr>
  <p:slideViewPr>
    <p:cSldViewPr>
      <p:cViewPr varScale="1">
        <p:scale>
          <a:sx n="99" d="100"/>
          <a:sy n="99" d="100"/>
        </p:scale>
        <p:origin x="1282" y="7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3E5292-C197-4B29-8ABD-C7AEB5E0B154}" type="datetimeFigureOut">
              <a:rPr lang="en-US" altLang="zh-CN"/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C119E0-CEE4-4FF8-83B2-DC856A2C17CC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值得一提的是，逐层归一化不但可以提高优化效率，还可以作为一种隐形的</a:t>
            </a:r>
            <a:endParaRPr dirty="0"/>
          </a:p>
          <a:p>
            <a:r>
              <a:rPr dirty="0"/>
              <a:t>正则化方法．在训练时，神经网络对一个样本的预测不仅和该样本自身相关，也</a:t>
            </a:r>
            <a:endParaRPr dirty="0"/>
          </a:p>
          <a:p>
            <a:r>
              <a:rPr dirty="0"/>
              <a:t>和同一批次中的其他样本相关．由于在选取批次时具有随机性，因此使得神经网</a:t>
            </a:r>
            <a:endParaRPr dirty="0"/>
          </a:p>
          <a:p>
            <a:r>
              <a:rPr dirty="0"/>
              <a:t>络不会“过拟合”到某个特定样本，从而提高网络的泛化能力 [Luo et al., 2018]．</a:t>
            </a:r>
            <a:endParaRPr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3" Type="http://schemas.openxmlformats.org/officeDocument/2006/relationships/image" Target="../media/image1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Slide">
    <p:bg>
      <p:bgPr>
        <a:solidFill>
          <a:srgbClr val="0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835025" y="2784475"/>
            <a:ext cx="7315200" cy="1957388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fontAlgn="base" hangingPunct="1">
              <a:defRPr/>
            </a:pPr>
            <a:endParaRPr lang="zh-CN" altLang="zh-CN" sz="100" strike="noStrike" noProof="1">
              <a:solidFill>
                <a:srgbClr val="FFFFFF"/>
              </a:solidFill>
            </a:endParaRPr>
          </a:p>
        </p:txBody>
      </p:sp>
      <p:pic>
        <p:nvPicPr>
          <p:cNvPr id="3075" name="图片 1" descr="nnd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1603375"/>
            <a:ext cx="4699000" cy="108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2" descr="gaofe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4811713"/>
            <a:ext cx="3651250" cy="139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13" descr="脑部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00" y="331788"/>
            <a:ext cx="1085850" cy="108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0"/>
          <p:cNvSpPr/>
          <p:nvPr/>
        </p:nvSpPr>
        <p:spPr>
          <a:xfrm>
            <a:off x="835025" y="2784475"/>
            <a:ext cx="7315200" cy="1957388"/>
          </a:xfrm>
          <a:prstGeom prst="rect">
            <a:avLst/>
          </a:prstGeom>
          <a:noFill/>
          <a:ln w="6350" cap="rnd" cmpd="sng" algn="ctr">
            <a:solidFill>
              <a:schemeClr val="accent5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fontAlgn="base" hangingPunct="1">
              <a:defRPr/>
            </a:pPr>
            <a:endParaRPr lang="zh-CN" altLang="zh-CN" sz="100" strike="noStrike" noProof="1">
              <a:solidFill>
                <a:srgbClr val="FFFFFF"/>
              </a:solidFill>
            </a:endParaRPr>
          </a:p>
        </p:txBody>
      </p:sp>
      <p:pic>
        <p:nvPicPr>
          <p:cNvPr id="3079" name="图片 2" descr="nnd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1603375"/>
            <a:ext cx="4699000" cy="108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4" descr="gaofe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4811713"/>
            <a:ext cx="3651250" cy="139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图片 13" descr="脑部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00" y="331788"/>
            <a:ext cx="1085850" cy="108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062990" y="3023236"/>
            <a:ext cx="6858000" cy="1514475"/>
          </a:xfrm>
        </p:spPr>
        <p:txBody>
          <a:bodyPr anchor="ctr"/>
          <a:lstStyle>
            <a:lvl1pPr algn="ctr">
              <a:defRPr sz="4000" b="1" u="none" strike="noStrike" kern="1200" cap="none" spc="600" normalizeH="0">
                <a:solidFill>
                  <a:schemeClr val="accent4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endParaRPr 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bg>
      <p:bgPr>
        <a:solidFill>
          <a:srgbClr val="0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749300" y="2438400"/>
            <a:ext cx="7315200" cy="1955800"/>
          </a:xfrm>
          <a:prstGeom prst="rect">
            <a:avLst/>
          </a:prstGeom>
          <a:noFill/>
          <a:ln w="6350" cap="rnd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fontAlgn="base" hangingPunct="1">
              <a:defRPr/>
            </a:pPr>
            <a:endParaRPr lang="zh-CN" altLang="zh-CN" sz="100" strike="noStrike" noProof="1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063625" y="2676526"/>
            <a:ext cx="6858000" cy="1514475"/>
          </a:xfrm>
        </p:spPr>
        <p:txBody>
          <a:bodyPr anchor="ctr"/>
          <a:lstStyle>
            <a:lvl1pPr algn="ctr">
              <a:defRPr sz="4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endParaRPr 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1"/>
          <p:cNvGrpSpPr/>
          <p:nvPr/>
        </p:nvGrpSpPr>
        <p:grpSpPr>
          <a:xfrm>
            <a:off x="-1031875" y="911225"/>
            <a:ext cx="2628900" cy="3646488"/>
            <a:chOff x="-1265" y="1436"/>
            <a:chExt cx="4140" cy="5742"/>
          </a:xfrm>
        </p:grpSpPr>
        <p:grpSp>
          <p:nvGrpSpPr>
            <p:cNvPr id="5123" name="组合 8"/>
            <p:cNvGrpSpPr/>
            <p:nvPr/>
          </p:nvGrpSpPr>
          <p:grpSpPr>
            <a:xfrm>
              <a:off x="-1265" y="1436"/>
              <a:ext cx="4140" cy="5742"/>
              <a:chOff x="-1072086" y="911153"/>
              <a:chExt cx="3506257" cy="3646353"/>
            </a:xfrm>
          </p:grpSpPr>
          <p:sp>
            <p:nvSpPr>
              <p:cNvPr id="6" name="任意多边形: 形状 5"/>
              <p:cNvSpPr/>
              <p:nvPr userDrawn="1">
                <p:custDataLst>
                  <p:tags r:id="rId2"/>
                </p:custDataLst>
              </p:nvPr>
            </p:nvSpPr>
            <p:spPr>
              <a:xfrm rot="17984747">
                <a:off x="-1303972" y="1143038"/>
                <a:ext cx="3534185" cy="3070413"/>
              </a:xfrm>
              <a:custGeom>
                <a:avLst/>
                <a:gdLst>
                  <a:gd name="connsiteX0" fmla="*/ 3520181 w 3534185"/>
                  <a:gd name="connsiteY0" fmla="*/ 0 h 3070413"/>
                  <a:gd name="connsiteX1" fmla="*/ 3522218 w 3534185"/>
                  <a:gd name="connsiteY1" fmla="*/ 6560 h 3070413"/>
                  <a:gd name="connsiteX2" fmla="*/ 3534185 w 3534185"/>
                  <a:gd name="connsiteY2" fmla="*/ 125272 h 3070413"/>
                  <a:gd name="connsiteX3" fmla="*/ 3534185 w 3534185"/>
                  <a:gd name="connsiteY3" fmla="*/ 2481371 h 3070413"/>
                  <a:gd name="connsiteX4" fmla="*/ 2945143 w 3534185"/>
                  <a:gd name="connsiteY4" fmla="*/ 3070413 h 3070413"/>
                  <a:gd name="connsiteX5" fmla="*/ 589042 w 3534185"/>
                  <a:gd name="connsiteY5" fmla="*/ 3070413 h 3070413"/>
                  <a:gd name="connsiteX6" fmla="*/ 0 w 3534185"/>
                  <a:gd name="connsiteY6" fmla="*/ 2481371 h 3070413"/>
                  <a:gd name="connsiteX7" fmla="*/ 0 w 3534185"/>
                  <a:gd name="connsiteY7" fmla="*/ 2011605 h 3070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34185" h="3070413">
                    <a:moveTo>
                      <a:pt x="3520181" y="0"/>
                    </a:moveTo>
                    <a:lnTo>
                      <a:pt x="3522218" y="6560"/>
                    </a:lnTo>
                    <a:cubicBezTo>
                      <a:pt x="3530064" y="44905"/>
                      <a:pt x="3534185" y="84607"/>
                      <a:pt x="3534185" y="125272"/>
                    </a:cubicBezTo>
                    <a:lnTo>
                      <a:pt x="3534185" y="2481371"/>
                    </a:lnTo>
                    <a:cubicBezTo>
                      <a:pt x="3534185" y="2806690"/>
                      <a:pt x="3270462" y="3070413"/>
                      <a:pt x="2945143" y="3070413"/>
                    </a:cubicBezTo>
                    <a:lnTo>
                      <a:pt x="589042" y="3070413"/>
                    </a:lnTo>
                    <a:cubicBezTo>
                      <a:pt x="263723" y="3070413"/>
                      <a:pt x="0" y="2806690"/>
                      <a:pt x="0" y="2481371"/>
                    </a:cubicBezTo>
                    <a:lnTo>
                      <a:pt x="0" y="2011605"/>
                    </a:lnTo>
                    <a:close/>
                  </a:path>
                </a:pathLst>
              </a:custGeom>
              <a:solidFill>
                <a:srgbClr val="0018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fontAlgn="base"/>
                <a:endParaRPr lang="zh-CN" altLang="en-US" sz="100" strike="noStrike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任意多边形: 形状 6"/>
              <p:cNvSpPr/>
              <p:nvPr userDrawn="1">
                <p:custDataLst>
                  <p:tags r:id="rId3"/>
                </p:custDataLst>
              </p:nvPr>
            </p:nvSpPr>
            <p:spPr>
              <a:xfrm rot="1824759">
                <a:off x="-950925" y="1081136"/>
                <a:ext cx="3385096" cy="3476370"/>
              </a:xfrm>
              <a:custGeom>
                <a:avLst/>
                <a:gdLst>
                  <a:gd name="connsiteX0" fmla="*/ 164178 w 3385096"/>
                  <a:gd name="connsiteY0" fmla="*/ 98954 h 3476370"/>
                  <a:gd name="connsiteX1" fmla="*/ 488130 w 3385096"/>
                  <a:gd name="connsiteY1" fmla="*/ 0 h 3476370"/>
                  <a:gd name="connsiteX2" fmla="*/ 2805689 w 3385096"/>
                  <a:gd name="connsiteY2" fmla="*/ 0 h 3476370"/>
                  <a:gd name="connsiteX3" fmla="*/ 3385096 w 3385096"/>
                  <a:gd name="connsiteY3" fmla="*/ 579407 h 3476370"/>
                  <a:gd name="connsiteX4" fmla="*/ 3385096 w 3385096"/>
                  <a:gd name="connsiteY4" fmla="*/ 2896963 h 3476370"/>
                  <a:gd name="connsiteX5" fmla="*/ 2805689 w 3385096"/>
                  <a:gd name="connsiteY5" fmla="*/ 3476370 h 3476370"/>
                  <a:gd name="connsiteX6" fmla="*/ 1882354 w 3385096"/>
                  <a:gd name="connsiteY6" fmla="*/ 3476370 h 3476370"/>
                  <a:gd name="connsiteX7" fmla="*/ 0 w 3385096"/>
                  <a:gd name="connsiteY7" fmla="*/ 269598 h 3476370"/>
                  <a:gd name="connsiteX8" fmla="*/ 7677 w 3385096"/>
                  <a:gd name="connsiteY8" fmla="*/ 255455 h 3476370"/>
                  <a:gd name="connsiteX9" fmla="*/ 164178 w 3385096"/>
                  <a:gd name="connsiteY9" fmla="*/ 98954 h 3476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5096" h="3476370">
                    <a:moveTo>
                      <a:pt x="164178" y="98954"/>
                    </a:moveTo>
                    <a:cubicBezTo>
                      <a:pt x="256652" y="36479"/>
                      <a:pt x="368131" y="0"/>
                      <a:pt x="488130" y="0"/>
                    </a:cubicBezTo>
                    <a:lnTo>
                      <a:pt x="2805689" y="0"/>
                    </a:lnTo>
                    <a:cubicBezTo>
                      <a:pt x="3125687" y="0"/>
                      <a:pt x="3385096" y="259409"/>
                      <a:pt x="3385096" y="579407"/>
                    </a:cubicBezTo>
                    <a:lnTo>
                      <a:pt x="3385096" y="2896963"/>
                    </a:lnTo>
                    <a:cubicBezTo>
                      <a:pt x="3385096" y="3216961"/>
                      <a:pt x="3125687" y="3476370"/>
                      <a:pt x="2805689" y="3476370"/>
                    </a:cubicBezTo>
                    <a:lnTo>
                      <a:pt x="1882354" y="3476370"/>
                    </a:lnTo>
                    <a:lnTo>
                      <a:pt x="0" y="269598"/>
                    </a:lnTo>
                    <a:lnTo>
                      <a:pt x="7677" y="255455"/>
                    </a:lnTo>
                    <a:cubicBezTo>
                      <a:pt x="49326" y="193806"/>
                      <a:pt x="102529" y="140603"/>
                      <a:pt x="164178" y="98954"/>
                    </a:cubicBezTo>
                    <a:close/>
                  </a:path>
                </a:pathLst>
              </a:custGeom>
              <a:noFill/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fontAlgn="base"/>
                <a:endParaRPr lang="zh-CN" altLang="en-US" sz="100" strike="noStrike" noProof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标题 1"/>
            <p:cNvSpPr>
              <a:spLocks noGrp="1"/>
            </p:cNvSpPr>
            <p:nvPr>
              <p:custDataLst>
                <p:tags r:id="rId4"/>
              </p:custDataLst>
            </p:nvPr>
          </p:nvSpPr>
          <p:spPr>
            <a:xfrm>
              <a:off x="220" y="2788"/>
              <a:ext cx="2153" cy="1890"/>
            </a:xfrm>
            <a:prstGeom prst="rect">
              <a:avLst/>
            </a:prstGeom>
          </p:spPr>
          <p:txBody>
            <a:bodyPr vert="horz" lIns="50625" tIns="26325" rIns="50625" bIns="0" rtlCol="0" anchor="b" anchorCtr="0">
              <a:normAutofit fontScale="90000"/>
            </a:bodyPr>
            <a:lstStyle>
              <a:lvl1pPr marL="0" marR="0" algn="ctr" defTabSz="914400" rtl="0" eaLnBrk="1" fontAlgn="auto" latinLnBrk="0" hangingPunct="1">
                <a:lnSpc>
                  <a:spcPct val="100000"/>
                </a:lnSpc>
                <a:buNone/>
                <a:defRPr kumimoji="0" lang="zh-CN" altLang="en-US" sz="8000" b="1" i="0" u="none" strike="noStrike" kern="1200" cap="none" spc="600" normalizeH="0" baseline="0" noProof="1" dirty="0">
                  <a:solidFill>
                    <a:schemeClr val="accent2"/>
                  </a:solidFill>
                  <a:uFillTx/>
                  <a:latin typeface="Arial" panose="020B0604020202020204" pitchFamily="34" charset="0"/>
                  <a:ea typeface="汉仪旗黑-85S" panose="00020600040101010101" pitchFamily="18" charset="-122"/>
                  <a:cs typeface="+mj-cs"/>
                  <a:sym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4500" b="1" i="0" u="none" strike="noStrike" kern="1200" cap="none" spc="600" normalizeH="0" baseline="0" noProof="1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汉仪旗黑-85S" panose="00020600040101010101" pitchFamily="18" charset="-122"/>
                  <a:cs typeface="+mj-cs"/>
                  <a:sym typeface="+mn-ea"/>
                </a:rPr>
                <a:t>目录</a:t>
              </a:r>
              <a:endParaRPr kumimoji="0" lang="zh-CN" altLang="en-US" sz="45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endParaRPr>
            </a:p>
          </p:txBody>
        </p:sp>
      </p:grpSp>
      <p:sp>
        <p:nvSpPr>
          <p:cNvPr id="10" name="文本占位符 9"/>
          <p:cNvSpPr>
            <a:spLocks noGrp="1"/>
          </p:cNvSpPr>
          <p:nvPr>
            <p:ph type="body" idx="1"/>
          </p:nvPr>
        </p:nvSpPr>
        <p:spPr>
          <a:xfrm>
            <a:off x="2531110" y="901700"/>
            <a:ext cx="5843905" cy="50546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>
              <a:lnSpc>
                <a:spcPct val="200000"/>
              </a:lnSpc>
              <a:defRPr sz="3000">
                <a:solidFill>
                  <a:srgbClr val="001844"/>
                </a:solidFill>
                <a:latin typeface="华文中宋" panose="02010600040101010101" charset="-122"/>
                <a:ea typeface="华文中宋" panose="02010600040101010101" charset="-122"/>
              </a:defRPr>
            </a:lvl1pPr>
            <a:lvl2pPr>
              <a:lnSpc>
                <a:spcPct val="200000"/>
              </a:lnSpc>
              <a:defRPr sz="2400">
                <a:latin typeface="华文中宋" panose="02010600040101010101" charset="-122"/>
                <a:ea typeface="华文中宋" panose="02010600040101010101" charset="-122"/>
              </a:defRPr>
            </a:lvl2pPr>
            <a:lvl3pPr>
              <a:lnSpc>
                <a:spcPct val="200000"/>
              </a:lnSpc>
              <a:defRPr sz="3000">
                <a:latin typeface="华文中宋" panose="02010600040101010101" charset="-122"/>
                <a:ea typeface="华文中宋" panose="02010600040101010101" charset="-122"/>
              </a:defRPr>
            </a:lvl3pPr>
            <a:lvl4pPr>
              <a:lnSpc>
                <a:spcPct val="200000"/>
              </a:lnSpc>
              <a:defRPr sz="3000">
                <a:latin typeface="华文中宋" panose="02010600040101010101" charset="-122"/>
                <a:ea typeface="华文中宋" panose="02010600040101010101" charset="-122"/>
              </a:defRPr>
            </a:lvl4pPr>
            <a:lvl5pPr>
              <a:lnSpc>
                <a:spcPct val="200000"/>
              </a:lnSpc>
              <a:defRPr sz="1800">
                <a:latin typeface="华文中宋" panose="02010600040101010101" charset="-122"/>
                <a:ea typeface="华文中宋" panose="02010600040101010101" charset="-122"/>
              </a:defRPr>
            </a:lvl5pPr>
          </a:lstStyle>
          <a:p>
            <a:pPr lvl="0" fontAlgn="base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base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traight Connector 28"/>
          <p:cNvSpPr/>
          <p:nvPr/>
        </p:nvSpPr>
        <p:spPr>
          <a:xfrm>
            <a:off x="107950" y="960438"/>
            <a:ext cx="8928100" cy="0"/>
          </a:xfrm>
          <a:prstGeom prst="line">
            <a:avLst/>
          </a:prstGeom>
          <a:ln w="9525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pPr lvl="0" eaLnBrk="0" hangingPunct="0"/>
            <a:endParaRPr lang="zh-CN" altLang="en-US" sz="100">
              <a:latin typeface="Arial" panose="020B0604020202020204" pitchFamily="34" charset="0"/>
            </a:endParaRPr>
          </a:p>
        </p:txBody>
      </p:sp>
      <p:sp>
        <p:nvSpPr>
          <p:cNvPr id="6147" name="Straight Connector 27"/>
          <p:cNvSpPr/>
          <p:nvPr/>
        </p:nvSpPr>
        <p:spPr>
          <a:xfrm>
            <a:off x="107950" y="6515100"/>
            <a:ext cx="8928100" cy="0"/>
          </a:xfrm>
          <a:prstGeom prst="line">
            <a:avLst/>
          </a:prstGeom>
          <a:ln w="9525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pPr lvl="0" eaLnBrk="0" hangingPunct="0"/>
            <a:endParaRPr lang="zh-CN" altLang="en-US" sz="1050">
              <a:latin typeface="华文楷体" panose="02010600040101010101" pitchFamily="2" charset="-122"/>
            </a:endParaRPr>
          </a:p>
        </p:txBody>
      </p:sp>
      <p:sp>
        <p:nvSpPr>
          <p:cNvPr id="6148" name="Footer Placeholder 2"/>
          <p:cNvSpPr txBox="1"/>
          <p:nvPr/>
        </p:nvSpPr>
        <p:spPr>
          <a:xfrm>
            <a:off x="4168775" y="6535738"/>
            <a:ext cx="2971800" cy="263525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7" rIns="51435" bIns="25717" anchor="t"/>
          <a:p>
            <a:pPr lvl="0" algn="ctr" eaLnBrk="1" hangingPunct="1">
              <a:lnSpc>
                <a:spcPct val="100000"/>
              </a:lnSpc>
            </a:pPr>
            <a:r>
              <a:rPr lang="en-US" altLang="zh-CN" sz="900" dirty="0">
                <a:solidFill>
                  <a:srgbClr val="404040"/>
                </a:solidFill>
                <a:latin typeface="Century Schoolbook" panose="02040604050505020304" charset="0"/>
              </a:rPr>
              <a:t>《</a:t>
            </a:r>
            <a:r>
              <a:rPr lang="zh-CN" altLang="en-US" sz="900" dirty="0">
                <a:solidFill>
                  <a:srgbClr val="404040"/>
                </a:solidFill>
                <a:latin typeface="Century Schoolbook" panose="02040604050505020304" charset="0"/>
              </a:rPr>
              <a:t>神经网络与深度学习</a:t>
            </a:r>
            <a:r>
              <a:rPr lang="en-US" altLang="zh-CN" sz="900" dirty="0">
                <a:solidFill>
                  <a:srgbClr val="404040"/>
                </a:solidFill>
                <a:latin typeface="Century Schoolbook" panose="02040604050505020304" charset="0"/>
              </a:rPr>
              <a:t>》</a:t>
            </a:r>
            <a:endParaRPr lang="en-US" altLang="zh-CN" sz="900" dirty="0">
              <a:solidFill>
                <a:srgbClr val="404040"/>
              </a:solidFill>
              <a:latin typeface="Century Schoolbook" panose="02040604050505020304" charset="0"/>
            </a:endParaRPr>
          </a:p>
        </p:txBody>
      </p:sp>
      <p:sp>
        <p:nvSpPr>
          <p:cNvPr id="6149" name="Rectangle 17"/>
          <p:cNvSpPr/>
          <p:nvPr/>
        </p:nvSpPr>
        <p:spPr>
          <a:xfrm>
            <a:off x="8229600" y="6513513"/>
            <a:ext cx="246380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eaLnBrk="0" hangingPunct="0"/>
            <a:fld id="{9A0DB2DC-4C9A-4742-B13C-FB6460FD3503}" type="slidenum">
              <a:rPr lang="zh-CN" altLang="en-US" sz="900">
                <a:solidFill>
                  <a:srgbClr val="404040"/>
                </a:solidFill>
                <a:latin typeface="Century Schoolbook" panose="02040604050505020304" charset="0"/>
              </a:rPr>
            </a:fld>
            <a:endParaRPr lang="zh-CN" altLang="en-US" sz="900" dirty="0">
              <a:solidFill>
                <a:srgbClr val="404040"/>
              </a:solidFill>
              <a:latin typeface="Century Schoolbook" panose="02040604050505020304" charset="0"/>
            </a:endParaRPr>
          </a:p>
        </p:txBody>
      </p:sp>
      <p:sp>
        <p:nvSpPr>
          <p:cNvPr id="6150" name="Footer Placeholder 2"/>
          <p:cNvSpPr txBox="1"/>
          <p:nvPr/>
        </p:nvSpPr>
        <p:spPr>
          <a:xfrm>
            <a:off x="107950" y="6535738"/>
            <a:ext cx="2971800" cy="263525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7" rIns="51435" bIns="25717" anchor="t"/>
          <a:p>
            <a:pPr lvl="0" algn="ctr" eaLnBrk="1" hangingPunct="1">
              <a:lnSpc>
                <a:spcPct val="100000"/>
              </a:lnSpc>
            </a:pPr>
            <a:r>
              <a:rPr lang="en-US" altLang="zh-CN" sz="900" i="1" dirty="0">
                <a:solidFill>
                  <a:srgbClr val="404040"/>
                </a:solidFill>
                <a:latin typeface="Century Schoolbook" panose="02040604050505020304" charset="0"/>
              </a:rPr>
              <a:t>https://nndl.github.io (modified by Fei)</a:t>
            </a:r>
            <a:endParaRPr lang="en-US" altLang="en-US" sz="900" i="1" dirty="0">
              <a:solidFill>
                <a:srgbClr val="404040"/>
              </a:solidFill>
              <a:latin typeface="Century Schoolbook" panose="020406040505050203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dirty="0"/>
              <a:t>Click to edit Master title style</a:t>
            </a:r>
            <a:endParaRPr lang="en-US" strike="noStrike" noProof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7950" y="1058545"/>
            <a:ext cx="8928735" cy="52946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fontAlgn="base"/>
            <a:r>
              <a:rPr lang="en-US" strike="noStrike" noProof="1" dirty="0"/>
              <a:t>Click to edit Master text styles</a:t>
            </a:r>
            <a:endParaRPr lang="en-US" strike="noStrike" noProof="1" dirty="0"/>
          </a:p>
          <a:p>
            <a:pPr lvl="1" fontAlgn="base"/>
            <a:r>
              <a:rPr lang="en-US" strike="noStrike" noProof="1" dirty="0"/>
              <a:t>Second level</a:t>
            </a:r>
            <a:endParaRPr lang="en-US" strike="noStrike" noProof="1" dirty="0"/>
          </a:p>
          <a:p>
            <a:pPr lvl="2" fontAlgn="base"/>
            <a:r>
              <a:rPr lang="en-US" strike="noStrike" noProof="1" dirty="0"/>
              <a:t>Third level</a:t>
            </a:r>
            <a:endParaRPr lang="en-US" strike="noStrike" noProof="1" dirty="0"/>
          </a:p>
          <a:p>
            <a:pPr lvl="3" fontAlgn="base"/>
            <a:r>
              <a:rPr lang="en-US" strike="noStrike" noProof="1" dirty="0"/>
              <a:t>Fourth level</a:t>
            </a:r>
            <a:endParaRPr lang="en-US" strike="noStrike" noProof="1" dirty="0"/>
          </a:p>
          <a:p>
            <a:pPr lvl="4" fontAlgn="base"/>
            <a:r>
              <a:rPr lang="en-US" strike="noStrike" noProof="1" dirty="0"/>
              <a:t>Fifth level</a:t>
            </a:r>
            <a:endParaRPr 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traight Connector 28"/>
          <p:cNvSpPr/>
          <p:nvPr/>
        </p:nvSpPr>
        <p:spPr>
          <a:xfrm>
            <a:off x="107950" y="960438"/>
            <a:ext cx="8928100" cy="0"/>
          </a:xfrm>
          <a:prstGeom prst="line">
            <a:avLst/>
          </a:prstGeom>
          <a:ln w="9525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pPr lvl="0" eaLnBrk="0" hangingPunct="0"/>
            <a:endParaRPr lang="zh-CN" altLang="en-US" sz="100">
              <a:latin typeface="Arial" panose="020B0604020202020204" pitchFamily="34" charset="0"/>
            </a:endParaRPr>
          </a:p>
        </p:txBody>
      </p:sp>
      <p:sp>
        <p:nvSpPr>
          <p:cNvPr id="7171" name="Straight Connector 27"/>
          <p:cNvSpPr/>
          <p:nvPr/>
        </p:nvSpPr>
        <p:spPr>
          <a:xfrm>
            <a:off x="107950" y="6515100"/>
            <a:ext cx="8928100" cy="0"/>
          </a:xfrm>
          <a:prstGeom prst="line">
            <a:avLst/>
          </a:prstGeom>
          <a:ln w="9525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pPr lvl="0" eaLnBrk="0" hangingPunct="0"/>
            <a:endParaRPr lang="zh-CN" altLang="en-US" sz="1050">
              <a:latin typeface="华文楷体" panose="02010600040101010101" pitchFamily="2" charset="-122"/>
            </a:endParaRPr>
          </a:p>
        </p:txBody>
      </p:sp>
      <p:sp>
        <p:nvSpPr>
          <p:cNvPr id="7172" name="Footer Placeholder 2"/>
          <p:cNvSpPr txBox="1"/>
          <p:nvPr/>
        </p:nvSpPr>
        <p:spPr>
          <a:xfrm>
            <a:off x="4168775" y="6535738"/>
            <a:ext cx="2971800" cy="263525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7" rIns="51435" bIns="25717" anchor="t"/>
          <a:p>
            <a:pPr lvl="0" algn="ctr" eaLnBrk="1" hangingPunct="1">
              <a:lnSpc>
                <a:spcPct val="100000"/>
              </a:lnSpc>
            </a:pPr>
            <a:r>
              <a:rPr lang="en-US" altLang="zh-CN" sz="900" dirty="0">
                <a:solidFill>
                  <a:srgbClr val="404040"/>
                </a:solidFill>
                <a:latin typeface="Century Schoolbook" panose="02040604050505020304" charset="0"/>
              </a:rPr>
              <a:t>《</a:t>
            </a:r>
            <a:r>
              <a:rPr lang="zh-CN" altLang="en-US" sz="900" dirty="0">
                <a:solidFill>
                  <a:srgbClr val="404040"/>
                </a:solidFill>
                <a:latin typeface="Century Schoolbook" panose="02040604050505020304" charset="0"/>
              </a:rPr>
              <a:t>神经网络与深度学习</a:t>
            </a:r>
            <a:r>
              <a:rPr lang="en-US" altLang="zh-CN" sz="900" dirty="0">
                <a:solidFill>
                  <a:srgbClr val="404040"/>
                </a:solidFill>
                <a:latin typeface="Century Schoolbook" panose="02040604050505020304" charset="0"/>
              </a:rPr>
              <a:t>》</a:t>
            </a:r>
            <a:endParaRPr lang="en-US" altLang="zh-CN" sz="900" dirty="0">
              <a:solidFill>
                <a:srgbClr val="404040"/>
              </a:solidFill>
              <a:latin typeface="Century Schoolbook" panose="02040604050505020304" charset="0"/>
            </a:endParaRPr>
          </a:p>
        </p:txBody>
      </p:sp>
      <p:sp>
        <p:nvSpPr>
          <p:cNvPr id="7173" name="Rectangle 17"/>
          <p:cNvSpPr/>
          <p:nvPr/>
        </p:nvSpPr>
        <p:spPr>
          <a:xfrm>
            <a:off x="8229600" y="6513513"/>
            <a:ext cx="246380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eaLnBrk="0" hangingPunct="0"/>
            <a:fld id="{9A0DB2DC-4C9A-4742-B13C-FB6460FD3503}" type="slidenum">
              <a:rPr lang="zh-CN" altLang="en-US" sz="900">
                <a:solidFill>
                  <a:srgbClr val="404040"/>
                </a:solidFill>
                <a:latin typeface="Century Schoolbook" panose="02040604050505020304" charset="0"/>
              </a:rPr>
            </a:fld>
            <a:endParaRPr lang="zh-CN" altLang="en-US" sz="900" dirty="0">
              <a:solidFill>
                <a:srgbClr val="404040"/>
              </a:solidFill>
              <a:latin typeface="Century Schoolbook" panose="02040604050505020304" charset="0"/>
            </a:endParaRPr>
          </a:p>
        </p:txBody>
      </p:sp>
      <p:sp>
        <p:nvSpPr>
          <p:cNvPr id="7174" name="Footer Placeholder 2"/>
          <p:cNvSpPr txBox="1"/>
          <p:nvPr/>
        </p:nvSpPr>
        <p:spPr>
          <a:xfrm>
            <a:off x="107950" y="6535738"/>
            <a:ext cx="2971800" cy="263525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7" rIns="51435" bIns="25717" anchor="t"/>
          <a:p>
            <a:pPr lvl="0" algn="ctr" eaLnBrk="1" hangingPunct="1">
              <a:lnSpc>
                <a:spcPct val="100000"/>
              </a:lnSpc>
            </a:pPr>
            <a:r>
              <a:rPr lang="en-US" altLang="zh-CN" sz="900" i="1" dirty="0">
                <a:solidFill>
                  <a:srgbClr val="404040"/>
                </a:solidFill>
                <a:latin typeface="Century Schoolbook" panose="02040604050505020304" charset="0"/>
              </a:rPr>
              <a:t>https://nndl.github.io (modified by Fei)</a:t>
            </a:r>
            <a:endParaRPr lang="en-US" altLang="en-US" sz="900" i="1" dirty="0">
              <a:solidFill>
                <a:srgbClr val="404040"/>
              </a:solidFill>
              <a:latin typeface="Century Schoolbook" panose="020406040505050203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altLang="zh-CN" strike="noStrike" noProof="1" dirty="0"/>
              <a:t>Click to edit Master title style</a:t>
            </a:r>
            <a:endParaRPr lang="zh-CN" alt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traight Connector 28"/>
          <p:cNvSpPr/>
          <p:nvPr/>
        </p:nvSpPr>
        <p:spPr>
          <a:xfrm>
            <a:off x="252413" y="960438"/>
            <a:ext cx="8639175" cy="0"/>
          </a:xfrm>
          <a:prstGeom prst="line">
            <a:avLst/>
          </a:prstGeom>
          <a:ln w="9525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pPr lvl="0" eaLnBrk="0" hangingPunct="0"/>
            <a:endParaRPr lang="zh-CN" altLang="en-US" sz="100">
              <a:latin typeface="Arial" panose="020B0604020202020204" pitchFamily="34" charset="0"/>
            </a:endParaRPr>
          </a:p>
        </p:txBody>
      </p:sp>
      <p:sp>
        <p:nvSpPr>
          <p:cNvPr id="8195" name="Straight Connector 27"/>
          <p:cNvSpPr/>
          <p:nvPr/>
        </p:nvSpPr>
        <p:spPr>
          <a:xfrm>
            <a:off x="252413" y="6515100"/>
            <a:ext cx="8639175" cy="0"/>
          </a:xfrm>
          <a:prstGeom prst="line">
            <a:avLst/>
          </a:prstGeom>
          <a:ln w="9525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pPr lvl="0" eaLnBrk="0" hangingPunct="0"/>
            <a:endParaRPr lang="zh-CN" altLang="en-US" sz="1050">
              <a:latin typeface="华文楷体" panose="02010600040101010101" pitchFamily="2" charset="-122"/>
            </a:endParaRPr>
          </a:p>
        </p:txBody>
      </p:sp>
      <p:sp>
        <p:nvSpPr>
          <p:cNvPr id="8196" name="Footer Placeholder 2"/>
          <p:cNvSpPr txBox="1"/>
          <p:nvPr/>
        </p:nvSpPr>
        <p:spPr>
          <a:xfrm>
            <a:off x="4168775" y="6535738"/>
            <a:ext cx="2971800" cy="263525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7" rIns="51435" bIns="25717" anchor="t"/>
          <a:p>
            <a:pPr lvl="0" algn="ctr" eaLnBrk="1" hangingPunct="1">
              <a:lnSpc>
                <a:spcPct val="100000"/>
              </a:lnSpc>
            </a:pPr>
            <a:r>
              <a:rPr lang="en-US" altLang="zh-CN" sz="900" dirty="0">
                <a:solidFill>
                  <a:srgbClr val="404040"/>
                </a:solidFill>
                <a:latin typeface="Century Schoolbook" panose="02040604050505020304" charset="0"/>
              </a:rPr>
              <a:t>《</a:t>
            </a:r>
            <a:r>
              <a:rPr lang="zh-CN" altLang="en-US" sz="900" dirty="0">
                <a:solidFill>
                  <a:srgbClr val="404040"/>
                </a:solidFill>
                <a:latin typeface="Century Schoolbook" panose="02040604050505020304" charset="0"/>
              </a:rPr>
              <a:t>神经网络与深度学习</a:t>
            </a:r>
            <a:r>
              <a:rPr lang="en-US" altLang="zh-CN" sz="900" dirty="0">
                <a:solidFill>
                  <a:srgbClr val="404040"/>
                </a:solidFill>
                <a:latin typeface="Century Schoolbook" panose="02040604050505020304" charset="0"/>
              </a:rPr>
              <a:t>》</a:t>
            </a:r>
            <a:endParaRPr lang="en-US" altLang="zh-CN" sz="900" dirty="0">
              <a:solidFill>
                <a:srgbClr val="404040"/>
              </a:solidFill>
              <a:latin typeface="Century Schoolbook" panose="02040604050505020304" charset="0"/>
            </a:endParaRPr>
          </a:p>
        </p:txBody>
      </p:sp>
      <p:sp>
        <p:nvSpPr>
          <p:cNvPr id="8197" name="Rectangle 17"/>
          <p:cNvSpPr/>
          <p:nvPr/>
        </p:nvSpPr>
        <p:spPr>
          <a:xfrm>
            <a:off x="8229600" y="6513513"/>
            <a:ext cx="246380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eaLnBrk="0" hangingPunct="0"/>
            <a:fld id="{9A0DB2DC-4C9A-4742-B13C-FB6460FD3503}" type="slidenum">
              <a:rPr lang="zh-CN" altLang="en-US" sz="900">
                <a:solidFill>
                  <a:srgbClr val="404040"/>
                </a:solidFill>
                <a:latin typeface="Century Schoolbook" panose="02040604050505020304" charset="0"/>
              </a:rPr>
            </a:fld>
            <a:endParaRPr lang="zh-CN" altLang="en-US" sz="900" dirty="0">
              <a:solidFill>
                <a:srgbClr val="404040"/>
              </a:solidFill>
              <a:latin typeface="Century Schoolbook" panose="02040604050505020304" charset="0"/>
            </a:endParaRPr>
          </a:p>
        </p:txBody>
      </p:sp>
      <p:sp>
        <p:nvSpPr>
          <p:cNvPr id="8198" name="Footer Placeholder 2"/>
          <p:cNvSpPr txBox="1"/>
          <p:nvPr/>
        </p:nvSpPr>
        <p:spPr>
          <a:xfrm>
            <a:off x="107950" y="6535738"/>
            <a:ext cx="2971800" cy="263525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7" rIns="51435" bIns="25717" anchor="t"/>
          <a:p>
            <a:pPr lvl="0" algn="ctr" eaLnBrk="1" hangingPunct="1">
              <a:lnSpc>
                <a:spcPct val="100000"/>
              </a:lnSpc>
            </a:pPr>
            <a:r>
              <a:rPr lang="en-US" altLang="zh-CN" sz="900" i="1" dirty="0">
                <a:solidFill>
                  <a:srgbClr val="404040"/>
                </a:solidFill>
                <a:latin typeface="Century Schoolbook" panose="02040604050505020304" charset="0"/>
              </a:rPr>
              <a:t>https://nndl.github.io (modified by Fei)</a:t>
            </a:r>
            <a:endParaRPr lang="en-US" altLang="en-US" sz="900" i="1" dirty="0">
              <a:solidFill>
                <a:srgbClr val="404040"/>
              </a:solidFill>
              <a:latin typeface="Century Schoolbook" panose="020406040505050203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" y="46355"/>
            <a:ext cx="8640445" cy="914400"/>
          </a:xfrm>
        </p:spPr>
        <p:txBody>
          <a:bodyPr/>
          <a:lstStyle/>
          <a:p>
            <a:pPr fontAlgn="base"/>
            <a:r>
              <a:rPr lang="en-US" strike="noStrike" noProof="1" dirty="0"/>
              <a:t>Click to edit Master title style</a:t>
            </a:r>
            <a:endParaRPr lang="en-US" strike="noStrike" noProof="1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52095" y="1127125"/>
            <a:ext cx="4246880" cy="5221605"/>
          </a:xfrm>
        </p:spPr>
        <p:txBody>
          <a:bodyPr/>
          <a:lstStyle/>
          <a:p>
            <a:pPr lvl="0" fontAlgn="base"/>
            <a:r>
              <a:rPr lang="en-US" strike="noStrike" noProof="1" dirty="0"/>
              <a:t>Click to edit Master text styles</a:t>
            </a:r>
            <a:endParaRPr lang="en-US" strike="noStrike" noProof="1" dirty="0"/>
          </a:p>
          <a:p>
            <a:pPr lvl="1" fontAlgn="base"/>
            <a:r>
              <a:rPr lang="en-US" strike="noStrike" noProof="1" dirty="0"/>
              <a:t>Second level</a:t>
            </a:r>
            <a:endParaRPr lang="en-US" strike="noStrike" noProof="1" dirty="0"/>
          </a:p>
          <a:p>
            <a:pPr lvl="2" fontAlgn="base"/>
            <a:r>
              <a:rPr lang="en-US" strike="noStrike" noProof="1" dirty="0"/>
              <a:t>Third level</a:t>
            </a:r>
            <a:endParaRPr lang="en-US" strike="noStrike" noProof="1" dirty="0"/>
          </a:p>
          <a:p>
            <a:pPr lvl="3" fontAlgn="base"/>
            <a:r>
              <a:rPr lang="en-US" strike="noStrike" noProof="1" dirty="0"/>
              <a:t>Fourth level</a:t>
            </a:r>
            <a:endParaRPr lang="en-US" strike="noStrike" noProof="1" dirty="0"/>
          </a:p>
          <a:p>
            <a:pPr lvl="4" fontAlgn="base"/>
            <a:r>
              <a:rPr lang="en-US" strike="noStrike" noProof="1" dirty="0"/>
              <a:t>Fifth level</a:t>
            </a:r>
            <a:endParaRPr lang="en-US" strike="noStrike" noProof="1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325" y="1127125"/>
            <a:ext cx="4258945" cy="5222240"/>
          </a:xfrm>
        </p:spPr>
        <p:txBody>
          <a:bodyPr/>
          <a:lstStyle/>
          <a:p>
            <a:pPr lvl="0" fontAlgn="base"/>
            <a:r>
              <a:rPr lang="en-US" strike="noStrike" noProof="1" dirty="0"/>
              <a:t>Click to edit Master text styles</a:t>
            </a:r>
            <a:endParaRPr lang="en-US" strike="noStrike" noProof="1" dirty="0"/>
          </a:p>
          <a:p>
            <a:pPr lvl="1" fontAlgn="base"/>
            <a:r>
              <a:rPr lang="en-US" strike="noStrike" noProof="1" dirty="0"/>
              <a:t>Second level</a:t>
            </a:r>
            <a:endParaRPr lang="en-US" strike="noStrike" noProof="1" dirty="0"/>
          </a:p>
          <a:p>
            <a:pPr lvl="2" fontAlgn="base"/>
            <a:r>
              <a:rPr lang="en-US" strike="noStrike" noProof="1" dirty="0"/>
              <a:t>Third level</a:t>
            </a:r>
            <a:endParaRPr lang="en-US" strike="noStrike" noProof="1" dirty="0"/>
          </a:p>
          <a:p>
            <a:pPr lvl="3" fontAlgn="base"/>
            <a:r>
              <a:rPr lang="en-US" strike="noStrike" noProof="1" dirty="0"/>
              <a:t>Fourth level</a:t>
            </a:r>
            <a:endParaRPr lang="en-US" strike="noStrike" noProof="1" dirty="0"/>
          </a:p>
          <a:p>
            <a:pPr lvl="4" fontAlgn="base"/>
            <a:r>
              <a:rPr lang="en-US" strike="noStrike" noProof="1" dirty="0"/>
              <a:t>Fifth level</a:t>
            </a:r>
            <a:endParaRPr 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empty">
    <p:bg>
      <p:bgPr>
        <a:solidFill>
          <a:srgbClr val="0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 7"/>
          <p:cNvGrpSpPr/>
          <p:nvPr/>
        </p:nvGrpSpPr>
        <p:grpSpPr>
          <a:xfrm>
            <a:off x="501650" y="5924550"/>
            <a:ext cx="8235950" cy="452438"/>
            <a:chOff x="-457882" y="329481"/>
            <a:chExt cx="12966029" cy="712801"/>
          </a:xfrm>
        </p:grpSpPr>
        <p:pic>
          <p:nvPicPr>
            <p:cNvPr id="394" name="Picture 2" descr="D:\Tencent\logo_hdu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-10000"/>
            </a:blip>
            <a:srcRect/>
            <a:stretch>
              <a:fillRect/>
            </a:stretch>
          </p:blipFill>
          <p:spPr bwMode="auto">
            <a:xfrm>
              <a:off x="-457882" y="329481"/>
              <a:ext cx="3233444" cy="71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图片 394"/>
            <p:cNvPicPr>
              <a:picLocks noChangeAspect="1"/>
            </p:cNvPicPr>
            <p:nvPr userDrawn="1"/>
          </p:nvPicPr>
          <p:blipFill>
            <a:blip r:embed="rId3">
              <a:biLevel thresh="50000"/>
              <a:lum bright="95996"/>
            </a:blip>
            <a:stretch>
              <a:fillRect/>
            </a:stretch>
          </p:blipFill>
          <p:spPr>
            <a:xfrm>
              <a:off x="8804131" y="432580"/>
              <a:ext cx="3704016" cy="50680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221" name="组合 29"/>
          <p:cNvGrpSpPr/>
          <p:nvPr/>
        </p:nvGrpSpPr>
        <p:grpSpPr>
          <a:xfrm>
            <a:off x="2255838" y="927100"/>
            <a:ext cx="4659312" cy="2689225"/>
            <a:chOff x="1627188" y="850900"/>
            <a:chExt cx="8934450" cy="5156201"/>
          </a:xfrm>
        </p:grpSpPr>
        <p:sp>
          <p:nvSpPr>
            <p:cNvPr id="9222" name="AutoShape 3"/>
            <p:cNvSpPr>
              <a:spLocks noChangeAspect="1" noTextEdit="1"/>
            </p:cNvSpPr>
            <p:nvPr userDrawn="1"/>
          </p:nvSpPr>
          <p:spPr>
            <a:xfrm>
              <a:off x="1630363" y="854075"/>
              <a:ext cx="8931275" cy="51498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3" name="Oval 5"/>
            <p:cNvSpPr/>
            <p:nvPr userDrawn="1"/>
          </p:nvSpPr>
          <p:spPr>
            <a:xfrm>
              <a:off x="1627188" y="5243513"/>
              <a:ext cx="8934450" cy="763588"/>
            </a:xfrm>
            <a:prstGeom prst="ellipse">
              <a:avLst/>
            </a:prstGeom>
            <a:solidFill>
              <a:srgbClr val="D9D9D9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4" name="Rectangle 6"/>
            <p:cNvSpPr/>
            <p:nvPr userDrawn="1"/>
          </p:nvSpPr>
          <p:spPr>
            <a:xfrm>
              <a:off x="3841751" y="850900"/>
              <a:ext cx="225425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5" name="Freeform 7"/>
            <p:cNvSpPr>
              <a:spLocks noEditPoints="1"/>
            </p:cNvSpPr>
            <p:nvPr userDrawn="1"/>
          </p:nvSpPr>
          <p:spPr>
            <a:xfrm>
              <a:off x="3856038" y="850900"/>
              <a:ext cx="196850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50" y="0"/>
                </a:cxn>
                <a:cxn ang="0">
                  <a:pos x="6350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0500" y="0"/>
                </a:cxn>
                <a:cxn ang="0">
                  <a:pos x="196850" y="0"/>
                </a:cxn>
                <a:cxn ang="0">
                  <a:pos x="196850" y="1063625"/>
                </a:cxn>
                <a:cxn ang="0">
                  <a:pos x="190500" y="1063625"/>
                </a:cxn>
                <a:cxn ang="0">
                  <a:pos x="190500" y="0"/>
                </a:cxn>
              </a:cxnLst>
              <a:pathLst>
                <a:path w="124" h="670">
                  <a:moveTo>
                    <a:pt x="0" y="0"/>
                  </a:moveTo>
                  <a:lnTo>
                    <a:pt x="4" y="0"/>
                  </a:lnTo>
                  <a:lnTo>
                    <a:pt x="4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0" y="0"/>
                  </a:moveTo>
                  <a:lnTo>
                    <a:pt x="124" y="0"/>
                  </a:lnTo>
                  <a:lnTo>
                    <a:pt x="124" y="670"/>
                  </a:lnTo>
                  <a:lnTo>
                    <a:pt x="120" y="67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26" name="Rectangle 8"/>
            <p:cNvSpPr/>
            <p:nvPr userDrawn="1"/>
          </p:nvSpPr>
          <p:spPr>
            <a:xfrm>
              <a:off x="3871913" y="884238"/>
              <a:ext cx="165100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7" name="Oval 9"/>
            <p:cNvSpPr/>
            <p:nvPr userDrawn="1"/>
          </p:nvSpPr>
          <p:spPr>
            <a:xfrm>
              <a:off x="3917951" y="1782763"/>
              <a:ext cx="73025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8" name="Rectangle 10"/>
            <p:cNvSpPr/>
            <p:nvPr userDrawn="1"/>
          </p:nvSpPr>
          <p:spPr>
            <a:xfrm>
              <a:off x="3889376" y="1316038"/>
              <a:ext cx="131763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9" name="Rectangle 11"/>
            <p:cNvSpPr/>
            <p:nvPr userDrawn="1"/>
          </p:nvSpPr>
          <p:spPr>
            <a:xfrm>
              <a:off x="3889376" y="1354138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30" name="Rectangle 12"/>
            <p:cNvSpPr/>
            <p:nvPr userDrawn="1"/>
          </p:nvSpPr>
          <p:spPr>
            <a:xfrm>
              <a:off x="3889376" y="1393825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31" name="Oval 13"/>
            <p:cNvSpPr/>
            <p:nvPr userDrawn="1"/>
          </p:nvSpPr>
          <p:spPr>
            <a:xfrm>
              <a:off x="3927476" y="1792288"/>
              <a:ext cx="53975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32" name="Rectangle 14"/>
            <p:cNvSpPr/>
            <p:nvPr userDrawn="1"/>
          </p:nvSpPr>
          <p:spPr>
            <a:xfrm>
              <a:off x="4073526" y="850900"/>
              <a:ext cx="227013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33" name="Freeform 15"/>
            <p:cNvSpPr>
              <a:spLocks noEditPoints="1"/>
            </p:cNvSpPr>
            <p:nvPr userDrawn="1"/>
          </p:nvSpPr>
          <p:spPr>
            <a:xfrm>
              <a:off x="4089401" y="850900"/>
              <a:ext cx="198438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2087" y="0"/>
                </a:cxn>
                <a:cxn ang="0">
                  <a:pos x="198438" y="0"/>
                </a:cxn>
                <a:cxn ang="0">
                  <a:pos x="198438" y="1063625"/>
                </a:cxn>
                <a:cxn ang="0">
                  <a:pos x="192087" y="1063625"/>
                </a:cxn>
                <a:cxn ang="0">
                  <a:pos x="192087" y="0"/>
                </a:cxn>
              </a:cxnLst>
              <a:pathLst>
                <a:path w="125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1" y="0"/>
                  </a:moveTo>
                  <a:lnTo>
                    <a:pt x="125" y="0"/>
                  </a:lnTo>
                  <a:lnTo>
                    <a:pt x="125" y="670"/>
                  </a:lnTo>
                  <a:lnTo>
                    <a:pt x="121" y="67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34" name="Rectangle 16"/>
            <p:cNvSpPr/>
            <p:nvPr userDrawn="1"/>
          </p:nvSpPr>
          <p:spPr>
            <a:xfrm>
              <a:off x="4106863" y="884238"/>
              <a:ext cx="163513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35" name="Oval 17"/>
            <p:cNvSpPr/>
            <p:nvPr userDrawn="1"/>
          </p:nvSpPr>
          <p:spPr>
            <a:xfrm>
              <a:off x="4152901" y="1782763"/>
              <a:ext cx="68263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36" name="Rectangle 18"/>
            <p:cNvSpPr/>
            <p:nvPr userDrawn="1"/>
          </p:nvSpPr>
          <p:spPr>
            <a:xfrm>
              <a:off x="4122738" y="1316038"/>
              <a:ext cx="131763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37" name="Rectangle 19"/>
            <p:cNvSpPr/>
            <p:nvPr userDrawn="1"/>
          </p:nvSpPr>
          <p:spPr>
            <a:xfrm>
              <a:off x="4122738" y="1354138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38" name="Rectangle 20"/>
            <p:cNvSpPr/>
            <p:nvPr userDrawn="1"/>
          </p:nvSpPr>
          <p:spPr>
            <a:xfrm>
              <a:off x="4122738" y="1393825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39" name="Oval 21"/>
            <p:cNvSpPr/>
            <p:nvPr userDrawn="1"/>
          </p:nvSpPr>
          <p:spPr>
            <a:xfrm>
              <a:off x="4162426" y="1792288"/>
              <a:ext cx="52388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40" name="Rectangle 22"/>
            <p:cNvSpPr/>
            <p:nvPr userDrawn="1"/>
          </p:nvSpPr>
          <p:spPr>
            <a:xfrm>
              <a:off x="4306888" y="850900"/>
              <a:ext cx="228600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41" name="Freeform 23"/>
            <p:cNvSpPr>
              <a:spLocks noEditPoints="1"/>
            </p:cNvSpPr>
            <p:nvPr userDrawn="1"/>
          </p:nvSpPr>
          <p:spPr>
            <a:xfrm>
              <a:off x="4324351" y="850900"/>
              <a:ext cx="193675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0500" y="0"/>
                </a:cxn>
                <a:cxn ang="0">
                  <a:pos x="193675" y="0"/>
                </a:cxn>
                <a:cxn ang="0">
                  <a:pos x="193675" y="1063625"/>
                </a:cxn>
                <a:cxn ang="0">
                  <a:pos x="190500" y="1063625"/>
                </a:cxn>
                <a:cxn ang="0">
                  <a:pos x="190500" y="0"/>
                </a:cxn>
              </a:cxnLst>
              <a:pathLst>
                <a:path w="122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0" y="0"/>
                  </a:moveTo>
                  <a:lnTo>
                    <a:pt x="122" y="0"/>
                  </a:lnTo>
                  <a:lnTo>
                    <a:pt x="122" y="670"/>
                  </a:lnTo>
                  <a:lnTo>
                    <a:pt x="120" y="67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42" name="Rectangle 24"/>
            <p:cNvSpPr/>
            <p:nvPr userDrawn="1"/>
          </p:nvSpPr>
          <p:spPr>
            <a:xfrm>
              <a:off x="4340226" y="884238"/>
              <a:ext cx="161925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43" name="Oval 25"/>
            <p:cNvSpPr/>
            <p:nvPr userDrawn="1"/>
          </p:nvSpPr>
          <p:spPr>
            <a:xfrm>
              <a:off x="4386263" y="1782763"/>
              <a:ext cx="69850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44" name="Rectangle 26"/>
            <p:cNvSpPr/>
            <p:nvPr userDrawn="1"/>
          </p:nvSpPr>
          <p:spPr>
            <a:xfrm>
              <a:off x="4352926" y="1316038"/>
              <a:ext cx="136525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45" name="Rectangle 27"/>
            <p:cNvSpPr/>
            <p:nvPr userDrawn="1"/>
          </p:nvSpPr>
          <p:spPr>
            <a:xfrm>
              <a:off x="4352926" y="1354138"/>
              <a:ext cx="136525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46" name="Rectangle 28"/>
            <p:cNvSpPr/>
            <p:nvPr userDrawn="1"/>
          </p:nvSpPr>
          <p:spPr>
            <a:xfrm>
              <a:off x="4352926" y="1393825"/>
              <a:ext cx="136525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47" name="Oval 29"/>
            <p:cNvSpPr/>
            <p:nvPr userDrawn="1"/>
          </p:nvSpPr>
          <p:spPr>
            <a:xfrm>
              <a:off x="4395788" y="1792288"/>
              <a:ext cx="50800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48" name="Rectangle 30"/>
            <p:cNvSpPr/>
            <p:nvPr userDrawn="1"/>
          </p:nvSpPr>
          <p:spPr>
            <a:xfrm>
              <a:off x="4541838" y="850900"/>
              <a:ext cx="227013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49" name="Freeform 31"/>
            <p:cNvSpPr>
              <a:spLocks noEditPoints="1"/>
            </p:cNvSpPr>
            <p:nvPr userDrawn="1"/>
          </p:nvSpPr>
          <p:spPr>
            <a:xfrm>
              <a:off x="4557713" y="850900"/>
              <a:ext cx="198438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2087" y="0"/>
                </a:cxn>
                <a:cxn ang="0">
                  <a:pos x="198438" y="0"/>
                </a:cxn>
                <a:cxn ang="0">
                  <a:pos x="198438" y="1063625"/>
                </a:cxn>
                <a:cxn ang="0">
                  <a:pos x="192087" y="1063625"/>
                </a:cxn>
                <a:cxn ang="0">
                  <a:pos x="192087" y="0"/>
                </a:cxn>
              </a:cxnLst>
              <a:pathLst>
                <a:path w="125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1" y="0"/>
                  </a:moveTo>
                  <a:lnTo>
                    <a:pt x="125" y="0"/>
                  </a:lnTo>
                  <a:lnTo>
                    <a:pt x="125" y="670"/>
                  </a:lnTo>
                  <a:lnTo>
                    <a:pt x="121" y="67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50" name="Rectangle 32"/>
            <p:cNvSpPr/>
            <p:nvPr userDrawn="1"/>
          </p:nvSpPr>
          <p:spPr>
            <a:xfrm>
              <a:off x="4575176" y="884238"/>
              <a:ext cx="163513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51" name="Oval 33"/>
            <p:cNvSpPr/>
            <p:nvPr userDrawn="1"/>
          </p:nvSpPr>
          <p:spPr>
            <a:xfrm>
              <a:off x="4621213" y="1782763"/>
              <a:ext cx="68263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52" name="Rectangle 34"/>
            <p:cNvSpPr/>
            <p:nvPr userDrawn="1"/>
          </p:nvSpPr>
          <p:spPr>
            <a:xfrm>
              <a:off x="4591051" y="1316038"/>
              <a:ext cx="131763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53" name="Rectangle 35"/>
            <p:cNvSpPr/>
            <p:nvPr userDrawn="1"/>
          </p:nvSpPr>
          <p:spPr>
            <a:xfrm>
              <a:off x="4591051" y="1354138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54" name="Rectangle 36"/>
            <p:cNvSpPr/>
            <p:nvPr userDrawn="1"/>
          </p:nvSpPr>
          <p:spPr>
            <a:xfrm>
              <a:off x="4591051" y="1393825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55" name="Oval 37"/>
            <p:cNvSpPr/>
            <p:nvPr userDrawn="1"/>
          </p:nvSpPr>
          <p:spPr>
            <a:xfrm>
              <a:off x="4630738" y="1792288"/>
              <a:ext cx="52388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56" name="Rectangle 38"/>
            <p:cNvSpPr/>
            <p:nvPr userDrawn="1"/>
          </p:nvSpPr>
          <p:spPr>
            <a:xfrm>
              <a:off x="4775201" y="850900"/>
              <a:ext cx="228600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57" name="Freeform 39"/>
            <p:cNvSpPr>
              <a:spLocks noEditPoints="1"/>
            </p:cNvSpPr>
            <p:nvPr userDrawn="1"/>
          </p:nvSpPr>
          <p:spPr>
            <a:xfrm>
              <a:off x="4792663" y="850900"/>
              <a:ext cx="196850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0500" y="0"/>
                </a:cxn>
                <a:cxn ang="0">
                  <a:pos x="196850" y="0"/>
                </a:cxn>
                <a:cxn ang="0">
                  <a:pos x="196850" y="1063625"/>
                </a:cxn>
                <a:cxn ang="0">
                  <a:pos x="190500" y="1063625"/>
                </a:cxn>
                <a:cxn ang="0">
                  <a:pos x="190500" y="0"/>
                </a:cxn>
              </a:cxnLst>
              <a:pathLst>
                <a:path w="124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0" y="0"/>
                  </a:moveTo>
                  <a:lnTo>
                    <a:pt x="124" y="0"/>
                  </a:lnTo>
                  <a:lnTo>
                    <a:pt x="124" y="670"/>
                  </a:lnTo>
                  <a:lnTo>
                    <a:pt x="120" y="67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58" name="Rectangle 40"/>
            <p:cNvSpPr/>
            <p:nvPr userDrawn="1"/>
          </p:nvSpPr>
          <p:spPr>
            <a:xfrm>
              <a:off x="4808538" y="884238"/>
              <a:ext cx="165100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59" name="Oval 41"/>
            <p:cNvSpPr/>
            <p:nvPr userDrawn="1"/>
          </p:nvSpPr>
          <p:spPr>
            <a:xfrm>
              <a:off x="4854576" y="1782763"/>
              <a:ext cx="69850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60" name="Rectangle 42"/>
            <p:cNvSpPr/>
            <p:nvPr userDrawn="1"/>
          </p:nvSpPr>
          <p:spPr>
            <a:xfrm>
              <a:off x="4821238" y="1316038"/>
              <a:ext cx="134938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61" name="Rectangle 43"/>
            <p:cNvSpPr/>
            <p:nvPr userDrawn="1"/>
          </p:nvSpPr>
          <p:spPr>
            <a:xfrm>
              <a:off x="4821238" y="1354138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62" name="Rectangle 44"/>
            <p:cNvSpPr/>
            <p:nvPr userDrawn="1"/>
          </p:nvSpPr>
          <p:spPr>
            <a:xfrm>
              <a:off x="4821238" y="1393825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63" name="Oval 45"/>
            <p:cNvSpPr/>
            <p:nvPr userDrawn="1"/>
          </p:nvSpPr>
          <p:spPr>
            <a:xfrm>
              <a:off x="4864101" y="1792288"/>
              <a:ext cx="49213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64" name="Rectangle 46"/>
            <p:cNvSpPr/>
            <p:nvPr userDrawn="1"/>
          </p:nvSpPr>
          <p:spPr>
            <a:xfrm>
              <a:off x="5010151" y="850900"/>
              <a:ext cx="227013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65" name="Freeform 47"/>
            <p:cNvSpPr>
              <a:spLocks noEditPoints="1"/>
            </p:cNvSpPr>
            <p:nvPr userDrawn="1"/>
          </p:nvSpPr>
          <p:spPr>
            <a:xfrm>
              <a:off x="5022851" y="850900"/>
              <a:ext cx="198438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50" y="0"/>
                </a:cxn>
                <a:cxn ang="0">
                  <a:pos x="6350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3675" y="0"/>
                </a:cxn>
                <a:cxn ang="0">
                  <a:pos x="198438" y="0"/>
                </a:cxn>
                <a:cxn ang="0">
                  <a:pos x="198438" y="1063625"/>
                </a:cxn>
                <a:cxn ang="0">
                  <a:pos x="193675" y="1063625"/>
                </a:cxn>
                <a:cxn ang="0">
                  <a:pos x="193675" y="0"/>
                </a:cxn>
              </a:cxnLst>
              <a:pathLst>
                <a:path w="125" h="670">
                  <a:moveTo>
                    <a:pt x="0" y="0"/>
                  </a:moveTo>
                  <a:lnTo>
                    <a:pt x="4" y="0"/>
                  </a:lnTo>
                  <a:lnTo>
                    <a:pt x="4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2" y="0"/>
                  </a:moveTo>
                  <a:lnTo>
                    <a:pt x="125" y="0"/>
                  </a:lnTo>
                  <a:lnTo>
                    <a:pt x="125" y="670"/>
                  </a:lnTo>
                  <a:lnTo>
                    <a:pt x="122" y="67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66" name="Rectangle 48"/>
            <p:cNvSpPr/>
            <p:nvPr userDrawn="1"/>
          </p:nvSpPr>
          <p:spPr>
            <a:xfrm>
              <a:off x="5038726" y="884238"/>
              <a:ext cx="165100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67" name="Oval 49"/>
            <p:cNvSpPr/>
            <p:nvPr userDrawn="1"/>
          </p:nvSpPr>
          <p:spPr>
            <a:xfrm>
              <a:off x="5089526" y="1782763"/>
              <a:ext cx="68263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68" name="Rectangle 50"/>
            <p:cNvSpPr/>
            <p:nvPr userDrawn="1"/>
          </p:nvSpPr>
          <p:spPr>
            <a:xfrm>
              <a:off x="5056188" y="1316038"/>
              <a:ext cx="134938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69" name="Rectangle 51"/>
            <p:cNvSpPr/>
            <p:nvPr userDrawn="1"/>
          </p:nvSpPr>
          <p:spPr>
            <a:xfrm>
              <a:off x="5056188" y="1354138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70" name="Rectangle 52"/>
            <p:cNvSpPr/>
            <p:nvPr userDrawn="1"/>
          </p:nvSpPr>
          <p:spPr>
            <a:xfrm>
              <a:off x="5056188" y="1393825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71" name="Oval 53"/>
            <p:cNvSpPr/>
            <p:nvPr userDrawn="1"/>
          </p:nvSpPr>
          <p:spPr>
            <a:xfrm>
              <a:off x="5095876" y="1792288"/>
              <a:ext cx="52388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72" name="Rectangle 54"/>
            <p:cNvSpPr/>
            <p:nvPr userDrawn="1"/>
          </p:nvSpPr>
          <p:spPr>
            <a:xfrm>
              <a:off x="3730626" y="1914525"/>
              <a:ext cx="1674813" cy="3678238"/>
            </a:xfrm>
            <a:prstGeom prst="rect">
              <a:avLst/>
            </a:prstGeom>
            <a:solidFill>
              <a:srgbClr val="919DA5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73" name="Rectangle 55"/>
            <p:cNvSpPr/>
            <p:nvPr userDrawn="1"/>
          </p:nvSpPr>
          <p:spPr>
            <a:xfrm>
              <a:off x="3846513" y="2089150"/>
              <a:ext cx="1443038" cy="1090613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74" name="Rectangle 56"/>
            <p:cNvSpPr/>
            <p:nvPr userDrawn="1"/>
          </p:nvSpPr>
          <p:spPr>
            <a:xfrm>
              <a:off x="3846513" y="3228975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75" name="Rectangle 57"/>
            <p:cNvSpPr/>
            <p:nvPr userDrawn="1"/>
          </p:nvSpPr>
          <p:spPr>
            <a:xfrm>
              <a:off x="3846513" y="4365625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76" name="Rectangle 58"/>
            <p:cNvSpPr/>
            <p:nvPr userDrawn="1"/>
          </p:nvSpPr>
          <p:spPr>
            <a:xfrm>
              <a:off x="4303713" y="2317750"/>
              <a:ext cx="508000" cy="269875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77" name="Freeform 59"/>
            <p:cNvSpPr/>
            <p:nvPr userDrawn="1"/>
          </p:nvSpPr>
          <p:spPr>
            <a:xfrm>
              <a:off x="4346576" y="2422525"/>
              <a:ext cx="419100" cy="128588"/>
            </a:xfrm>
            <a:custGeom>
              <a:avLst/>
              <a:gdLst/>
              <a:ahLst/>
              <a:cxnLst>
                <a:cxn ang="0">
                  <a:pos x="26400" y="0"/>
                </a:cxn>
                <a:cxn ang="0">
                  <a:pos x="392700" y="0"/>
                </a:cxn>
                <a:cxn ang="0">
                  <a:pos x="419100" y="29674"/>
                </a:cxn>
                <a:cxn ang="0">
                  <a:pos x="419100" y="98913"/>
                </a:cxn>
                <a:cxn ang="0">
                  <a:pos x="392700" y="128588"/>
                </a:cxn>
                <a:cxn ang="0">
                  <a:pos x="26400" y="128588"/>
                </a:cxn>
                <a:cxn ang="0">
                  <a:pos x="0" y="98913"/>
                </a:cxn>
                <a:cxn ang="0">
                  <a:pos x="0" y="29674"/>
                </a:cxn>
                <a:cxn ang="0">
                  <a:pos x="26400" y="0"/>
                </a:cxn>
              </a:cxnLst>
              <a:pathLst>
                <a:path w="127" h="39">
                  <a:moveTo>
                    <a:pt x="8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4" y="0"/>
                    <a:pt x="127" y="4"/>
                    <a:pt x="127" y="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27" y="35"/>
                    <a:pt x="124" y="39"/>
                    <a:pt x="11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5"/>
                    <a:pt x="0" y="3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78" name="Rectangle 60"/>
            <p:cNvSpPr/>
            <p:nvPr userDrawn="1"/>
          </p:nvSpPr>
          <p:spPr>
            <a:xfrm>
              <a:off x="4303713" y="3408363"/>
              <a:ext cx="508000" cy="269875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79" name="Freeform 61"/>
            <p:cNvSpPr/>
            <p:nvPr userDrawn="1"/>
          </p:nvSpPr>
          <p:spPr>
            <a:xfrm>
              <a:off x="4337051" y="3516313"/>
              <a:ext cx="419100" cy="128588"/>
            </a:xfrm>
            <a:custGeom>
              <a:avLst/>
              <a:gdLst/>
              <a:ahLst/>
              <a:cxnLst>
                <a:cxn ang="0">
                  <a:pos x="26400" y="0"/>
                </a:cxn>
                <a:cxn ang="0">
                  <a:pos x="392700" y="0"/>
                </a:cxn>
                <a:cxn ang="0">
                  <a:pos x="419100" y="26377"/>
                </a:cxn>
                <a:cxn ang="0">
                  <a:pos x="419100" y="98913"/>
                </a:cxn>
                <a:cxn ang="0">
                  <a:pos x="392700" y="128588"/>
                </a:cxn>
                <a:cxn ang="0">
                  <a:pos x="26400" y="128588"/>
                </a:cxn>
                <a:cxn ang="0">
                  <a:pos x="0" y="98913"/>
                </a:cxn>
                <a:cxn ang="0">
                  <a:pos x="0" y="26377"/>
                </a:cxn>
                <a:cxn ang="0">
                  <a:pos x="26400" y="0"/>
                </a:cxn>
              </a:cxnLst>
              <a:pathLst>
                <a:path w="127" h="39">
                  <a:moveTo>
                    <a:pt x="8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4" y="0"/>
                    <a:pt x="127" y="4"/>
                    <a:pt x="127" y="8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27" y="35"/>
                    <a:pt x="124" y="39"/>
                    <a:pt x="11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5"/>
                    <a:pt x="0" y="3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80" name="Rectangle 62"/>
            <p:cNvSpPr/>
            <p:nvPr userDrawn="1"/>
          </p:nvSpPr>
          <p:spPr>
            <a:xfrm>
              <a:off x="4306888" y="4533900"/>
              <a:ext cx="508000" cy="271463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81" name="Freeform 63"/>
            <p:cNvSpPr/>
            <p:nvPr userDrawn="1"/>
          </p:nvSpPr>
          <p:spPr>
            <a:xfrm>
              <a:off x="4346576" y="4640263"/>
              <a:ext cx="419100" cy="128588"/>
            </a:xfrm>
            <a:custGeom>
              <a:avLst/>
              <a:gdLst/>
              <a:ahLst/>
              <a:cxnLst>
                <a:cxn ang="0">
                  <a:pos x="26400" y="0"/>
                </a:cxn>
                <a:cxn ang="0">
                  <a:pos x="392700" y="0"/>
                </a:cxn>
                <a:cxn ang="0">
                  <a:pos x="419100" y="29674"/>
                </a:cxn>
                <a:cxn ang="0">
                  <a:pos x="419100" y="102210"/>
                </a:cxn>
                <a:cxn ang="0">
                  <a:pos x="392700" y="128588"/>
                </a:cxn>
                <a:cxn ang="0">
                  <a:pos x="26400" y="128588"/>
                </a:cxn>
                <a:cxn ang="0">
                  <a:pos x="0" y="102210"/>
                </a:cxn>
                <a:cxn ang="0">
                  <a:pos x="0" y="29674"/>
                </a:cxn>
                <a:cxn ang="0">
                  <a:pos x="26400" y="0"/>
                </a:cxn>
              </a:cxnLst>
              <a:pathLst>
                <a:path w="127" h="39">
                  <a:moveTo>
                    <a:pt x="8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4" y="0"/>
                    <a:pt x="127" y="4"/>
                    <a:pt x="127" y="9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7" y="35"/>
                    <a:pt x="124" y="39"/>
                    <a:pt x="11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5"/>
                    <a:pt x="0" y="3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82" name="Freeform 64"/>
            <p:cNvSpPr/>
            <p:nvPr userDrawn="1"/>
          </p:nvSpPr>
          <p:spPr>
            <a:xfrm>
              <a:off x="7007226" y="1169988"/>
              <a:ext cx="103188" cy="744538"/>
            </a:xfrm>
            <a:custGeom>
              <a:avLst/>
              <a:gdLst/>
              <a:ahLst/>
              <a:cxnLst>
                <a:cxn ang="0">
                  <a:pos x="103188" y="724771"/>
                </a:cxn>
                <a:cxn ang="0">
                  <a:pos x="86544" y="744538"/>
                </a:cxn>
                <a:cxn ang="0">
                  <a:pos x="16643" y="744538"/>
                </a:cxn>
                <a:cxn ang="0">
                  <a:pos x="0" y="724771"/>
                </a:cxn>
                <a:cxn ang="0">
                  <a:pos x="0" y="19766"/>
                </a:cxn>
                <a:cxn ang="0">
                  <a:pos x="16643" y="0"/>
                </a:cxn>
                <a:cxn ang="0">
                  <a:pos x="86544" y="0"/>
                </a:cxn>
                <a:cxn ang="0">
                  <a:pos x="103188" y="19766"/>
                </a:cxn>
                <a:cxn ang="0">
                  <a:pos x="103188" y="724771"/>
                </a:cxn>
              </a:cxnLst>
              <a:pathLst>
                <a:path w="31" h="226">
                  <a:moveTo>
                    <a:pt x="31" y="220"/>
                  </a:moveTo>
                  <a:cubicBezTo>
                    <a:pt x="31" y="223"/>
                    <a:pt x="29" y="226"/>
                    <a:pt x="26" y="226"/>
                  </a:cubicBezTo>
                  <a:cubicBezTo>
                    <a:pt x="5" y="226"/>
                    <a:pt x="5" y="226"/>
                    <a:pt x="5" y="226"/>
                  </a:cubicBezTo>
                  <a:cubicBezTo>
                    <a:pt x="2" y="226"/>
                    <a:pt x="0" y="223"/>
                    <a:pt x="0" y="2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1" y="3"/>
                    <a:pt x="31" y="6"/>
                  </a:cubicBezTo>
                  <a:lnTo>
                    <a:pt x="31" y="220"/>
                  </a:lnTo>
                  <a:close/>
                </a:path>
              </a:pathLst>
            </a:custGeom>
            <a:solidFill>
              <a:srgbClr val="F58A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83" name="Freeform 65"/>
            <p:cNvSpPr/>
            <p:nvPr userDrawn="1"/>
          </p:nvSpPr>
          <p:spPr>
            <a:xfrm>
              <a:off x="7110413" y="1276350"/>
              <a:ext cx="104775" cy="638175"/>
            </a:xfrm>
            <a:custGeom>
              <a:avLst/>
              <a:gdLst/>
              <a:ahLst/>
              <a:cxnLst>
                <a:cxn ang="0">
                  <a:pos x="104775" y="621727"/>
                </a:cxn>
                <a:cxn ang="0">
                  <a:pos x="88403" y="638175"/>
                </a:cxn>
                <a:cxn ang="0">
                  <a:pos x="13096" y="638175"/>
                </a:cxn>
                <a:cxn ang="0">
                  <a:pos x="0" y="621727"/>
                </a:cxn>
                <a:cxn ang="0">
                  <a:pos x="0" y="16447"/>
                </a:cxn>
                <a:cxn ang="0">
                  <a:pos x="13096" y="0"/>
                </a:cxn>
                <a:cxn ang="0">
                  <a:pos x="88403" y="0"/>
                </a:cxn>
                <a:cxn ang="0">
                  <a:pos x="104775" y="16447"/>
                </a:cxn>
                <a:cxn ang="0">
                  <a:pos x="104775" y="621727"/>
                </a:cxn>
              </a:cxnLst>
              <a:pathLst>
                <a:path w="32" h="194">
                  <a:moveTo>
                    <a:pt x="32" y="189"/>
                  </a:moveTo>
                  <a:cubicBezTo>
                    <a:pt x="32" y="191"/>
                    <a:pt x="30" y="194"/>
                    <a:pt x="27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2" y="194"/>
                    <a:pt x="0" y="191"/>
                    <a:pt x="0" y="18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lnTo>
                    <a:pt x="32" y="189"/>
                  </a:lnTo>
                  <a:close/>
                </a:path>
              </a:pathLst>
            </a:custGeom>
            <a:solidFill>
              <a:srgbClr val="F79E6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84" name="Freeform 66"/>
            <p:cNvSpPr/>
            <p:nvPr userDrawn="1"/>
          </p:nvSpPr>
          <p:spPr>
            <a:xfrm>
              <a:off x="7215188" y="1319213"/>
              <a:ext cx="98425" cy="595313"/>
            </a:xfrm>
            <a:custGeom>
              <a:avLst/>
              <a:gdLst/>
              <a:ahLst/>
              <a:cxnLst>
                <a:cxn ang="0">
                  <a:pos x="98425" y="578867"/>
                </a:cxn>
                <a:cxn ang="0">
                  <a:pos x="85301" y="595313"/>
                </a:cxn>
                <a:cxn ang="0">
                  <a:pos x="13123" y="595313"/>
                </a:cxn>
                <a:cxn ang="0">
                  <a:pos x="0" y="578867"/>
                </a:cxn>
                <a:cxn ang="0">
                  <a:pos x="0" y="16445"/>
                </a:cxn>
                <a:cxn ang="0">
                  <a:pos x="13123" y="0"/>
                </a:cxn>
                <a:cxn ang="0">
                  <a:pos x="85301" y="0"/>
                </a:cxn>
                <a:cxn ang="0">
                  <a:pos x="98425" y="16445"/>
                </a:cxn>
                <a:cxn ang="0">
                  <a:pos x="98425" y="578867"/>
                </a:cxn>
              </a:cxnLst>
              <a:pathLst>
                <a:path w="30" h="181">
                  <a:moveTo>
                    <a:pt x="30" y="176"/>
                  </a:moveTo>
                  <a:cubicBezTo>
                    <a:pt x="30" y="178"/>
                    <a:pt x="29" y="181"/>
                    <a:pt x="26" y="181"/>
                  </a:cubicBezTo>
                  <a:cubicBezTo>
                    <a:pt x="4" y="181"/>
                    <a:pt x="4" y="181"/>
                    <a:pt x="4" y="181"/>
                  </a:cubicBezTo>
                  <a:cubicBezTo>
                    <a:pt x="2" y="181"/>
                    <a:pt x="0" y="178"/>
                    <a:pt x="0" y="17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0" y="2"/>
                    <a:pt x="30" y="5"/>
                  </a:cubicBezTo>
                  <a:lnTo>
                    <a:pt x="30" y="176"/>
                  </a:lnTo>
                  <a:close/>
                </a:path>
              </a:pathLst>
            </a:custGeom>
            <a:solidFill>
              <a:srgbClr val="AC586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85" name="Freeform 67"/>
            <p:cNvSpPr/>
            <p:nvPr userDrawn="1"/>
          </p:nvSpPr>
          <p:spPr>
            <a:xfrm>
              <a:off x="7313613" y="1377950"/>
              <a:ext cx="88900" cy="536575"/>
            </a:xfrm>
            <a:custGeom>
              <a:avLst/>
              <a:gdLst/>
              <a:ahLst/>
              <a:cxnLst>
                <a:cxn ang="0">
                  <a:pos x="88900" y="520115"/>
                </a:cxn>
                <a:cxn ang="0">
                  <a:pos x="75729" y="536575"/>
                </a:cxn>
                <a:cxn ang="0">
                  <a:pos x="13170" y="536575"/>
                </a:cxn>
                <a:cxn ang="0">
                  <a:pos x="0" y="520115"/>
                </a:cxn>
                <a:cxn ang="0">
                  <a:pos x="0" y="13167"/>
                </a:cxn>
                <a:cxn ang="0">
                  <a:pos x="13170" y="0"/>
                </a:cxn>
                <a:cxn ang="0">
                  <a:pos x="75729" y="0"/>
                </a:cxn>
                <a:cxn ang="0">
                  <a:pos x="88900" y="13167"/>
                </a:cxn>
                <a:cxn ang="0">
                  <a:pos x="88900" y="520115"/>
                </a:cxn>
              </a:cxnLst>
              <a:pathLst>
                <a:path w="27" h="163">
                  <a:moveTo>
                    <a:pt x="27" y="158"/>
                  </a:moveTo>
                  <a:cubicBezTo>
                    <a:pt x="27" y="161"/>
                    <a:pt x="25" y="163"/>
                    <a:pt x="23" y="163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2" y="163"/>
                    <a:pt x="0" y="161"/>
                    <a:pt x="0" y="15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7" y="2"/>
                    <a:pt x="27" y="4"/>
                  </a:cubicBezTo>
                  <a:lnTo>
                    <a:pt x="27" y="158"/>
                  </a:lnTo>
                  <a:close/>
                </a:path>
              </a:pathLst>
            </a:custGeom>
            <a:solidFill>
              <a:srgbClr val="0083B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86" name="Freeform 68"/>
            <p:cNvSpPr/>
            <p:nvPr userDrawn="1"/>
          </p:nvSpPr>
          <p:spPr>
            <a:xfrm>
              <a:off x="7402513" y="1262063"/>
              <a:ext cx="139700" cy="652463"/>
            </a:xfrm>
            <a:custGeom>
              <a:avLst/>
              <a:gdLst/>
              <a:ahLst/>
              <a:cxnLst>
                <a:cxn ang="0">
                  <a:pos x="139700" y="632691"/>
                </a:cxn>
                <a:cxn ang="0">
                  <a:pos x="119742" y="652463"/>
                </a:cxn>
                <a:cxn ang="0">
                  <a:pos x="19957" y="652463"/>
                </a:cxn>
                <a:cxn ang="0">
                  <a:pos x="0" y="632691"/>
                </a:cxn>
                <a:cxn ang="0">
                  <a:pos x="0" y="16476"/>
                </a:cxn>
                <a:cxn ang="0">
                  <a:pos x="19957" y="0"/>
                </a:cxn>
                <a:cxn ang="0">
                  <a:pos x="119742" y="0"/>
                </a:cxn>
                <a:cxn ang="0">
                  <a:pos x="139700" y="16476"/>
                </a:cxn>
                <a:cxn ang="0">
                  <a:pos x="139700" y="632691"/>
                </a:cxn>
              </a:cxnLst>
              <a:pathLst>
                <a:path w="42" h="198">
                  <a:moveTo>
                    <a:pt x="42" y="192"/>
                  </a:moveTo>
                  <a:cubicBezTo>
                    <a:pt x="42" y="195"/>
                    <a:pt x="39" y="198"/>
                    <a:pt x="36" y="198"/>
                  </a:cubicBezTo>
                  <a:cubicBezTo>
                    <a:pt x="6" y="198"/>
                    <a:pt x="6" y="198"/>
                    <a:pt x="6" y="198"/>
                  </a:cubicBezTo>
                  <a:cubicBezTo>
                    <a:pt x="2" y="198"/>
                    <a:pt x="0" y="195"/>
                    <a:pt x="0" y="19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9" y="0"/>
                    <a:pt x="42" y="2"/>
                    <a:pt x="42" y="5"/>
                  </a:cubicBezTo>
                  <a:lnTo>
                    <a:pt x="42" y="192"/>
                  </a:lnTo>
                  <a:close/>
                </a:path>
              </a:pathLst>
            </a:custGeom>
            <a:solidFill>
              <a:srgbClr val="7670B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87" name="Freeform 69"/>
            <p:cNvSpPr/>
            <p:nvPr userDrawn="1"/>
          </p:nvSpPr>
          <p:spPr>
            <a:xfrm>
              <a:off x="7542213" y="1203325"/>
              <a:ext cx="98425" cy="711200"/>
            </a:xfrm>
            <a:custGeom>
              <a:avLst/>
              <a:gdLst/>
              <a:ahLst/>
              <a:cxnLst>
                <a:cxn ang="0">
                  <a:pos x="98425" y="691444"/>
                </a:cxn>
                <a:cxn ang="0">
                  <a:pos x="85301" y="711200"/>
                </a:cxn>
                <a:cxn ang="0">
                  <a:pos x="13123" y="711200"/>
                </a:cxn>
                <a:cxn ang="0">
                  <a:pos x="0" y="691444"/>
                </a:cxn>
                <a:cxn ang="0">
                  <a:pos x="0" y="19755"/>
                </a:cxn>
                <a:cxn ang="0">
                  <a:pos x="13123" y="0"/>
                </a:cxn>
                <a:cxn ang="0">
                  <a:pos x="85301" y="0"/>
                </a:cxn>
                <a:cxn ang="0">
                  <a:pos x="98425" y="19755"/>
                </a:cxn>
                <a:cxn ang="0">
                  <a:pos x="98425" y="691444"/>
                </a:cxn>
              </a:cxnLst>
              <a:pathLst>
                <a:path w="30" h="216">
                  <a:moveTo>
                    <a:pt x="30" y="210"/>
                  </a:moveTo>
                  <a:cubicBezTo>
                    <a:pt x="30" y="213"/>
                    <a:pt x="28" y="216"/>
                    <a:pt x="26" y="216"/>
                  </a:cubicBezTo>
                  <a:cubicBezTo>
                    <a:pt x="4" y="216"/>
                    <a:pt x="4" y="216"/>
                    <a:pt x="4" y="216"/>
                  </a:cubicBezTo>
                  <a:cubicBezTo>
                    <a:pt x="2" y="216"/>
                    <a:pt x="0" y="213"/>
                    <a:pt x="0" y="2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30" y="3"/>
                    <a:pt x="30" y="6"/>
                  </a:cubicBezTo>
                  <a:lnTo>
                    <a:pt x="30" y="210"/>
                  </a:lnTo>
                  <a:close/>
                </a:path>
              </a:pathLst>
            </a:custGeom>
            <a:solidFill>
              <a:srgbClr val="F2705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88" name="Freeform 70"/>
            <p:cNvSpPr/>
            <p:nvPr userDrawn="1"/>
          </p:nvSpPr>
          <p:spPr>
            <a:xfrm>
              <a:off x="7640638" y="1295400"/>
              <a:ext cx="98425" cy="619125"/>
            </a:xfrm>
            <a:custGeom>
              <a:avLst/>
              <a:gdLst/>
              <a:ahLst/>
              <a:cxnLst>
                <a:cxn ang="0">
                  <a:pos x="98425" y="602658"/>
                </a:cxn>
                <a:cxn ang="0">
                  <a:pos x="85301" y="619125"/>
                </a:cxn>
                <a:cxn ang="0">
                  <a:pos x="13123" y="619125"/>
                </a:cxn>
                <a:cxn ang="0">
                  <a:pos x="0" y="602658"/>
                </a:cxn>
                <a:cxn ang="0">
                  <a:pos x="0" y="16466"/>
                </a:cxn>
                <a:cxn ang="0">
                  <a:pos x="13123" y="0"/>
                </a:cxn>
                <a:cxn ang="0">
                  <a:pos x="85301" y="0"/>
                </a:cxn>
                <a:cxn ang="0">
                  <a:pos x="98425" y="16466"/>
                </a:cxn>
                <a:cxn ang="0">
                  <a:pos x="98425" y="602658"/>
                </a:cxn>
              </a:cxnLst>
              <a:pathLst>
                <a:path w="30" h="188">
                  <a:moveTo>
                    <a:pt x="30" y="183"/>
                  </a:moveTo>
                  <a:cubicBezTo>
                    <a:pt x="30" y="185"/>
                    <a:pt x="28" y="188"/>
                    <a:pt x="26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2" y="188"/>
                    <a:pt x="0" y="185"/>
                    <a:pt x="0" y="18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30" y="2"/>
                    <a:pt x="30" y="5"/>
                  </a:cubicBezTo>
                  <a:lnTo>
                    <a:pt x="30" y="183"/>
                  </a:lnTo>
                  <a:close/>
                </a:path>
              </a:pathLst>
            </a:custGeom>
            <a:solidFill>
              <a:srgbClr val="75617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89" name="Freeform 71"/>
            <p:cNvSpPr/>
            <p:nvPr userDrawn="1"/>
          </p:nvSpPr>
          <p:spPr>
            <a:xfrm>
              <a:off x="7739063" y="1203325"/>
              <a:ext cx="76200" cy="711200"/>
            </a:xfrm>
            <a:custGeom>
              <a:avLst/>
              <a:gdLst/>
              <a:ahLst/>
              <a:cxnLst>
                <a:cxn ang="0">
                  <a:pos x="76200" y="691444"/>
                </a:cxn>
                <a:cxn ang="0">
                  <a:pos x="62947" y="711200"/>
                </a:cxn>
                <a:cxn ang="0">
                  <a:pos x="9939" y="711200"/>
                </a:cxn>
                <a:cxn ang="0">
                  <a:pos x="0" y="691444"/>
                </a:cxn>
                <a:cxn ang="0">
                  <a:pos x="0" y="19755"/>
                </a:cxn>
                <a:cxn ang="0">
                  <a:pos x="9939" y="0"/>
                </a:cxn>
                <a:cxn ang="0">
                  <a:pos x="62947" y="0"/>
                </a:cxn>
                <a:cxn ang="0">
                  <a:pos x="76200" y="19755"/>
                </a:cxn>
                <a:cxn ang="0">
                  <a:pos x="76200" y="691444"/>
                </a:cxn>
              </a:cxnLst>
              <a:pathLst>
                <a:path w="23" h="216">
                  <a:moveTo>
                    <a:pt x="23" y="210"/>
                  </a:moveTo>
                  <a:cubicBezTo>
                    <a:pt x="23" y="213"/>
                    <a:pt x="21" y="216"/>
                    <a:pt x="19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0" y="213"/>
                    <a:pt x="0" y="2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3" y="3"/>
                    <a:pt x="23" y="6"/>
                  </a:cubicBezTo>
                  <a:lnTo>
                    <a:pt x="23" y="210"/>
                  </a:lnTo>
                  <a:close/>
                </a:path>
              </a:pathLst>
            </a:custGeom>
            <a:solidFill>
              <a:srgbClr val="C4A98C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90" name="Freeform 72"/>
            <p:cNvSpPr/>
            <p:nvPr userDrawn="1"/>
          </p:nvSpPr>
          <p:spPr>
            <a:xfrm>
              <a:off x="7815263" y="1350963"/>
              <a:ext cx="88900" cy="563563"/>
            </a:xfrm>
            <a:custGeom>
              <a:avLst/>
              <a:gdLst/>
              <a:ahLst/>
              <a:cxnLst>
                <a:cxn ang="0">
                  <a:pos x="88900" y="547084"/>
                </a:cxn>
                <a:cxn ang="0">
                  <a:pos x="75729" y="563563"/>
                </a:cxn>
                <a:cxn ang="0">
                  <a:pos x="9877" y="563563"/>
                </a:cxn>
                <a:cxn ang="0">
                  <a:pos x="0" y="547084"/>
                </a:cxn>
                <a:cxn ang="0">
                  <a:pos x="0" y="13182"/>
                </a:cxn>
                <a:cxn ang="0">
                  <a:pos x="9877" y="0"/>
                </a:cxn>
                <a:cxn ang="0">
                  <a:pos x="75729" y="0"/>
                </a:cxn>
                <a:cxn ang="0">
                  <a:pos x="88900" y="13182"/>
                </a:cxn>
                <a:cxn ang="0">
                  <a:pos x="88900" y="547084"/>
                </a:cxn>
              </a:cxnLst>
              <a:pathLst>
                <a:path w="27" h="171">
                  <a:moveTo>
                    <a:pt x="27" y="166"/>
                  </a:moveTo>
                  <a:cubicBezTo>
                    <a:pt x="27" y="169"/>
                    <a:pt x="25" y="171"/>
                    <a:pt x="23" y="171"/>
                  </a:cubicBezTo>
                  <a:cubicBezTo>
                    <a:pt x="3" y="171"/>
                    <a:pt x="3" y="171"/>
                    <a:pt x="3" y="171"/>
                  </a:cubicBezTo>
                  <a:cubicBezTo>
                    <a:pt x="1" y="171"/>
                    <a:pt x="0" y="169"/>
                    <a:pt x="0" y="16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7" y="2"/>
                    <a:pt x="27" y="4"/>
                  </a:cubicBezTo>
                  <a:lnTo>
                    <a:pt x="27" y="166"/>
                  </a:lnTo>
                  <a:close/>
                </a:path>
              </a:pathLst>
            </a:custGeom>
            <a:solidFill>
              <a:srgbClr val="888C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91" name="Freeform 73"/>
            <p:cNvSpPr/>
            <p:nvPr userDrawn="1"/>
          </p:nvSpPr>
          <p:spPr>
            <a:xfrm>
              <a:off x="7904163" y="1243013"/>
              <a:ext cx="109538" cy="671513"/>
            </a:xfrm>
            <a:custGeom>
              <a:avLst/>
              <a:gdLst/>
              <a:ahLst/>
              <a:cxnLst>
                <a:cxn ang="0">
                  <a:pos x="109538" y="651762"/>
                </a:cxn>
                <a:cxn ang="0">
                  <a:pos x="96260" y="671513"/>
                </a:cxn>
                <a:cxn ang="0">
                  <a:pos x="16596" y="671513"/>
                </a:cxn>
                <a:cxn ang="0">
                  <a:pos x="0" y="651762"/>
                </a:cxn>
                <a:cxn ang="0">
                  <a:pos x="0" y="16458"/>
                </a:cxn>
                <a:cxn ang="0">
                  <a:pos x="16596" y="0"/>
                </a:cxn>
                <a:cxn ang="0">
                  <a:pos x="96260" y="0"/>
                </a:cxn>
                <a:cxn ang="0">
                  <a:pos x="109538" y="16458"/>
                </a:cxn>
                <a:cxn ang="0">
                  <a:pos x="109538" y="651762"/>
                </a:cxn>
              </a:cxnLst>
              <a:pathLst>
                <a:path w="33" h="204">
                  <a:moveTo>
                    <a:pt x="33" y="198"/>
                  </a:moveTo>
                  <a:cubicBezTo>
                    <a:pt x="33" y="201"/>
                    <a:pt x="31" y="204"/>
                    <a:pt x="29" y="204"/>
                  </a:cubicBezTo>
                  <a:cubicBezTo>
                    <a:pt x="5" y="204"/>
                    <a:pt x="5" y="204"/>
                    <a:pt x="5" y="204"/>
                  </a:cubicBezTo>
                  <a:cubicBezTo>
                    <a:pt x="2" y="204"/>
                    <a:pt x="0" y="201"/>
                    <a:pt x="0" y="19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3" y="2"/>
                    <a:pt x="33" y="5"/>
                  </a:cubicBezTo>
                  <a:lnTo>
                    <a:pt x="33" y="198"/>
                  </a:lnTo>
                  <a:close/>
                </a:path>
              </a:pathLst>
            </a:custGeom>
            <a:solidFill>
              <a:srgbClr val="F79E6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92" name="Freeform 74"/>
            <p:cNvSpPr/>
            <p:nvPr userDrawn="1"/>
          </p:nvSpPr>
          <p:spPr>
            <a:xfrm>
              <a:off x="8013701" y="1304925"/>
              <a:ext cx="117475" cy="609600"/>
            </a:xfrm>
            <a:custGeom>
              <a:avLst/>
              <a:gdLst/>
              <a:ahLst/>
              <a:cxnLst>
                <a:cxn ang="0">
                  <a:pos x="117475" y="593124"/>
                </a:cxn>
                <a:cxn ang="0">
                  <a:pos x="101159" y="609600"/>
                </a:cxn>
                <a:cxn ang="0">
                  <a:pos x="16315" y="609600"/>
                </a:cxn>
                <a:cxn ang="0">
                  <a:pos x="0" y="593124"/>
                </a:cxn>
                <a:cxn ang="0">
                  <a:pos x="0" y="16475"/>
                </a:cxn>
                <a:cxn ang="0">
                  <a:pos x="16315" y="0"/>
                </a:cxn>
                <a:cxn ang="0">
                  <a:pos x="101159" y="0"/>
                </a:cxn>
                <a:cxn ang="0">
                  <a:pos x="117475" y="16475"/>
                </a:cxn>
                <a:cxn ang="0">
                  <a:pos x="117475" y="593124"/>
                </a:cxn>
              </a:cxnLst>
              <a:pathLst>
                <a:path w="36" h="185">
                  <a:moveTo>
                    <a:pt x="36" y="180"/>
                  </a:moveTo>
                  <a:cubicBezTo>
                    <a:pt x="36" y="182"/>
                    <a:pt x="34" y="185"/>
                    <a:pt x="31" y="185"/>
                  </a:cubicBezTo>
                  <a:cubicBezTo>
                    <a:pt x="5" y="185"/>
                    <a:pt x="5" y="185"/>
                    <a:pt x="5" y="185"/>
                  </a:cubicBezTo>
                  <a:cubicBezTo>
                    <a:pt x="3" y="185"/>
                    <a:pt x="0" y="182"/>
                    <a:pt x="0" y="18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2"/>
                    <a:pt x="36" y="5"/>
                  </a:cubicBezTo>
                  <a:lnTo>
                    <a:pt x="36" y="180"/>
                  </a:lnTo>
                  <a:close/>
                </a:path>
              </a:pathLst>
            </a:custGeom>
            <a:solidFill>
              <a:srgbClr val="AE606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93" name="Freeform 75"/>
            <p:cNvSpPr/>
            <p:nvPr userDrawn="1"/>
          </p:nvSpPr>
          <p:spPr>
            <a:xfrm>
              <a:off x="8131176" y="1374775"/>
              <a:ext cx="76200" cy="539750"/>
            </a:xfrm>
            <a:custGeom>
              <a:avLst/>
              <a:gdLst/>
              <a:ahLst/>
              <a:cxnLst>
                <a:cxn ang="0">
                  <a:pos x="76200" y="523294"/>
                </a:cxn>
                <a:cxn ang="0">
                  <a:pos x="66260" y="539750"/>
                </a:cxn>
                <a:cxn ang="0">
                  <a:pos x="13252" y="539750"/>
                </a:cxn>
                <a:cxn ang="0">
                  <a:pos x="0" y="523294"/>
                </a:cxn>
                <a:cxn ang="0">
                  <a:pos x="0" y="13164"/>
                </a:cxn>
                <a:cxn ang="0">
                  <a:pos x="13252" y="0"/>
                </a:cxn>
                <a:cxn ang="0">
                  <a:pos x="66260" y="0"/>
                </a:cxn>
                <a:cxn ang="0">
                  <a:pos x="76200" y="13164"/>
                </a:cxn>
                <a:cxn ang="0">
                  <a:pos x="76200" y="523294"/>
                </a:cxn>
              </a:cxnLst>
              <a:pathLst>
                <a:path w="23" h="164">
                  <a:moveTo>
                    <a:pt x="23" y="159"/>
                  </a:moveTo>
                  <a:cubicBezTo>
                    <a:pt x="23" y="162"/>
                    <a:pt x="22" y="164"/>
                    <a:pt x="20" y="164"/>
                  </a:cubicBezTo>
                  <a:cubicBezTo>
                    <a:pt x="4" y="164"/>
                    <a:pt x="4" y="164"/>
                    <a:pt x="4" y="164"/>
                  </a:cubicBezTo>
                  <a:cubicBezTo>
                    <a:pt x="2" y="164"/>
                    <a:pt x="0" y="162"/>
                    <a:pt x="0" y="15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3" y="2"/>
                    <a:pt x="23" y="4"/>
                  </a:cubicBezTo>
                  <a:lnTo>
                    <a:pt x="23" y="159"/>
                  </a:lnTo>
                  <a:close/>
                </a:path>
              </a:pathLst>
            </a:custGeom>
            <a:solidFill>
              <a:srgbClr val="41414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94" name="Freeform 76"/>
            <p:cNvSpPr/>
            <p:nvPr userDrawn="1"/>
          </p:nvSpPr>
          <p:spPr>
            <a:xfrm>
              <a:off x="8207376" y="1243013"/>
              <a:ext cx="109538" cy="671513"/>
            </a:xfrm>
            <a:custGeom>
              <a:avLst/>
              <a:gdLst/>
              <a:ahLst/>
              <a:cxnLst>
                <a:cxn ang="0">
                  <a:pos x="109538" y="651762"/>
                </a:cxn>
                <a:cxn ang="0">
                  <a:pos x="96260" y="671513"/>
                </a:cxn>
                <a:cxn ang="0">
                  <a:pos x="16596" y="671513"/>
                </a:cxn>
                <a:cxn ang="0">
                  <a:pos x="0" y="651762"/>
                </a:cxn>
                <a:cxn ang="0">
                  <a:pos x="0" y="16458"/>
                </a:cxn>
                <a:cxn ang="0">
                  <a:pos x="16596" y="0"/>
                </a:cxn>
                <a:cxn ang="0">
                  <a:pos x="96260" y="0"/>
                </a:cxn>
                <a:cxn ang="0">
                  <a:pos x="109538" y="16458"/>
                </a:cxn>
                <a:cxn ang="0">
                  <a:pos x="109538" y="651762"/>
                </a:cxn>
              </a:cxnLst>
              <a:pathLst>
                <a:path w="33" h="204">
                  <a:moveTo>
                    <a:pt x="33" y="198"/>
                  </a:moveTo>
                  <a:cubicBezTo>
                    <a:pt x="33" y="201"/>
                    <a:pt x="31" y="204"/>
                    <a:pt x="29" y="204"/>
                  </a:cubicBezTo>
                  <a:cubicBezTo>
                    <a:pt x="5" y="204"/>
                    <a:pt x="5" y="204"/>
                    <a:pt x="5" y="204"/>
                  </a:cubicBezTo>
                  <a:cubicBezTo>
                    <a:pt x="2" y="204"/>
                    <a:pt x="0" y="201"/>
                    <a:pt x="0" y="19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3" y="2"/>
                    <a:pt x="33" y="5"/>
                  </a:cubicBezTo>
                  <a:lnTo>
                    <a:pt x="33" y="198"/>
                  </a:lnTo>
                  <a:close/>
                </a:path>
              </a:pathLst>
            </a:custGeom>
            <a:solidFill>
              <a:srgbClr val="C188A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95" name="Rectangle 77"/>
            <p:cNvSpPr/>
            <p:nvPr userDrawn="1"/>
          </p:nvSpPr>
          <p:spPr>
            <a:xfrm>
              <a:off x="7007226" y="1230313"/>
              <a:ext cx="103188" cy="65088"/>
            </a:xfrm>
            <a:prstGeom prst="rect">
              <a:avLst/>
            </a:prstGeom>
            <a:solidFill>
              <a:srgbClr val="9B5809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96" name="Rectangle 78"/>
            <p:cNvSpPr/>
            <p:nvPr userDrawn="1"/>
          </p:nvSpPr>
          <p:spPr>
            <a:xfrm>
              <a:off x="7110413" y="1325563"/>
              <a:ext cx="104775" cy="19050"/>
            </a:xfrm>
            <a:prstGeom prst="rect">
              <a:avLst/>
            </a:prstGeom>
            <a:solidFill>
              <a:srgbClr val="FBC29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97" name="Rectangle 79"/>
            <p:cNvSpPr/>
            <p:nvPr userDrawn="1"/>
          </p:nvSpPr>
          <p:spPr>
            <a:xfrm>
              <a:off x="7110413" y="1354138"/>
              <a:ext cx="104775" cy="20638"/>
            </a:xfrm>
            <a:prstGeom prst="rect">
              <a:avLst/>
            </a:prstGeom>
            <a:solidFill>
              <a:srgbClr val="FBC29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98" name="Freeform 80"/>
            <p:cNvSpPr/>
            <p:nvPr userDrawn="1"/>
          </p:nvSpPr>
          <p:spPr>
            <a:xfrm>
              <a:off x="7640638" y="1295400"/>
              <a:ext cx="98425" cy="98425"/>
            </a:xfrm>
            <a:custGeom>
              <a:avLst/>
              <a:gdLst/>
              <a:ahLst/>
              <a:cxnLst>
                <a:cxn ang="0">
                  <a:pos x="85301" y="0"/>
                </a:cxn>
                <a:cxn ang="0">
                  <a:pos x="13123" y="0"/>
                </a:cxn>
                <a:cxn ang="0">
                  <a:pos x="0" y="16404"/>
                </a:cxn>
                <a:cxn ang="0">
                  <a:pos x="0" y="98425"/>
                </a:cxn>
                <a:cxn ang="0">
                  <a:pos x="98425" y="98425"/>
                </a:cxn>
                <a:cxn ang="0">
                  <a:pos x="98425" y="16404"/>
                </a:cxn>
                <a:cxn ang="0">
                  <a:pos x="85301" y="0"/>
                </a:cxn>
              </a:cxnLst>
              <a:pathLst>
                <a:path w="30" h="30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2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645C6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299" name="Rectangle 81"/>
            <p:cNvSpPr/>
            <p:nvPr userDrawn="1"/>
          </p:nvSpPr>
          <p:spPr>
            <a:xfrm>
              <a:off x="7215188" y="1493838"/>
              <a:ext cx="101600" cy="31750"/>
            </a:xfrm>
            <a:prstGeom prst="rect">
              <a:avLst/>
            </a:prstGeom>
            <a:solidFill>
              <a:srgbClr val="78484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00" name="Rectangle 82"/>
            <p:cNvSpPr/>
            <p:nvPr userDrawn="1"/>
          </p:nvSpPr>
          <p:spPr>
            <a:xfrm>
              <a:off x="7215188" y="1335088"/>
              <a:ext cx="98425" cy="30163"/>
            </a:xfrm>
            <a:prstGeom prst="rect">
              <a:avLst/>
            </a:prstGeom>
            <a:solidFill>
              <a:srgbClr val="78484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01" name="Rectangle 83"/>
            <p:cNvSpPr/>
            <p:nvPr userDrawn="1"/>
          </p:nvSpPr>
          <p:spPr>
            <a:xfrm>
              <a:off x="7815263" y="1436688"/>
              <a:ext cx="88900" cy="119063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02" name="Rectangle 84"/>
            <p:cNvSpPr/>
            <p:nvPr userDrawn="1"/>
          </p:nvSpPr>
          <p:spPr>
            <a:xfrm>
              <a:off x="7815263" y="1381125"/>
              <a:ext cx="88900" cy="26988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03" name="Rectangle 85"/>
            <p:cNvSpPr/>
            <p:nvPr userDrawn="1"/>
          </p:nvSpPr>
          <p:spPr>
            <a:xfrm>
              <a:off x="7327901" y="1404938"/>
              <a:ext cx="61913" cy="12700"/>
            </a:xfrm>
            <a:prstGeom prst="rect">
              <a:avLst/>
            </a:prstGeom>
            <a:solidFill>
              <a:srgbClr val="7FAAC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04" name="Rectangle 86"/>
            <p:cNvSpPr/>
            <p:nvPr userDrawn="1"/>
          </p:nvSpPr>
          <p:spPr>
            <a:xfrm>
              <a:off x="7327901" y="1420813"/>
              <a:ext cx="61913" cy="12700"/>
            </a:xfrm>
            <a:prstGeom prst="rect">
              <a:avLst/>
            </a:prstGeom>
            <a:solidFill>
              <a:srgbClr val="7FAAC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05" name="Rectangle 87"/>
            <p:cNvSpPr/>
            <p:nvPr userDrawn="1"/>
          </p:nvSpPr>
          <p:spPr>
            <a:xfrm>
              <a:off x="7327901" y="1439863"/>
              <a:ext cx="61913" cy="14288"/>
            </a:xfrm>
            <a:prstGeom prst="rect">
              <a:avLst/>
            </a:prstGeom>
            <a:solidFill>
              <a:srgbClr val="7FAAC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06" name="Rectangle 88"/>
            <p:cNvSpPr/>
            <p:nvPr userDrawn="1"/>
          </p:nvSpPr>
          <p:spPr>
            <a:xfrm>
              <a:off x="8013701" y="1335088"/>
              <a:ext cx="117475" cy="12700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07" name="Rectangle 89"/>
            <p:cNvSpPr/>
            <p:nvPr userDrawn="1"/>
          </p:nvSpPr>
          <p:spPr>
            <a:xfrm>
              <a:off x="8013701" y="1350963"/>
              <a:ext cx="117475" cy="17463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08" name="Rectangle 90"/>
            <p:cNvSpPr/>
            <p:nvPr userDrawn="1"/>
          </p:nvSpPr>
          <p:spPr>
            <a:xfrm>
              <a:off x="8013701" y="1371600"/>
              <a:ext cx="117475" cy="12700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09" name="Rectangle 91"/>
            <p:cNvSpPr/>
            <p:nvPr userDrawn="1"/>
          </p:nvSpPr>
          <p:spPr>
            <a:xfrm>
              <a:off x="8042276" y="1855788"/>
              <a:ext cx="63500" cy="12700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10" name="Rectangle 92"/>
            <p:cNvSpPr/>
            <p:nvPr userDrawn="1"/>
          </p:nvSpPr>
          <p:spPr>
            <a:xfrm>
              <a:off x="8042276" y="1874838"/>
              <a:ext cx="63500" cy="14288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11" name="Rectangle 93"/>
            <p:cNvSpPr/>
            <p:nvPr userDrawn="1"/>
          </p:nvSpPr>
          <p:spPr>
            <a:xfrm>
              <a:off x="7558088" y="1222375"/>
              <a:ext cx="66675" cy="14288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12" name="Rectangle 94"/>
            <p:cNvSpPr/>
            <p:nvPr userDrawn="1"/>
          </p:nvSpPr>
          <p:spPr>
            <a:xfrm>
              <a:off x="7558088" y="1243013"/>
              <a:ext cx="66675" cy="12700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13" name="Rectangle 95"/>
            <p:cNvSpPr/>
            <p:nvPr userDrawn="1"/>
          </p:nvSpPr>
          <p:spPr>
            <a:xfrm>
              <a:off x="7558088" y="1262063"/>
              <a:ext cx="66675" cy="14288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14" name="Rectangle 96"/>
            <p:cNvSpPr/>
            <p:nvPr userDrawn="1"/>
          </p:nvSpPr>
          <p:spPr>
            <a:xfrm>
              <a:off x="7542213" y="1858963"/>
              <a:ext cx="98425" cy="12700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15" name="Rectangle 97"/>
            <p:cNvSpPr/>
            <p:nvPr userDrawn="1"/>
          </p:nvSpPr>
          <p:spPr>
            <a:xfrm>
              <a:off x="7419976" y="1292225"/>
              <a:ext cx="107950" cy="61913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16" name="Rectangle 98"/>
            <p:cNvSpPr/>
            <p:nvPr userDrawn="1"/>
          </p:nvSpPr>
          <p:spPr>
            <a:xfrm>
              <a:off x="7499351" y="1782763"/>
              <a:ext cx="25400" cy="109538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17" name="Rectangle 99"/>
            <p:cNvSpPr/>
            <p:nvPr userDrawn="1"/>
          </p:nvSpPr>
          <p:spPr>
            <a:xfrm>
              <a:off x="7462838" y="1782763"/>
              <a:ext cx="22225" cy="109538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18" name="Rectangle 100"/>
            <p:cNvSpPr/>
            <p:nvPr userDrawn="1"/>
          </p:nvSpPr>
          <p:spPr>
            <a:xfrm>
              <a:off x="7423151" y="1782763"/>
              <a:ext cx="22225" cy="109538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19" name="Rectangle 101"/>
            <p:cNvSpPr/>
            <p:nvPr userDrawn="1"/>
          </p:nvSpPr>
          <p:spPr>
            <a:xfrm>
              <a:off x="7766051" y="1227138"/>
              <a:ext cx="19050" cy="469900"/>
            </a:xfrm>
            <a:prstGeom prst="rect">
              <a:avLst/>
            </a:prstGeom>
            <a:solidFill>
              <a:srgbClr val="A4928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20" name="Rectangle 102"/>
            <p:cNvSpPr/>
            <p:nvPr userDrawn="1"/>
          </p:nvSpPr>
          <p:spPr>
            <a:xfrm>
              <a:off x="7904163" y="1776413"/>
              <a:ext cx="109538" cy="30163"/>
            </a:xfrm>
            <a:prstGeom prst="rect">
              <a:avLst/>
            </a:prstGeom>
            <a:solidFill>
              <a:srgbClr val="AC6536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21" name="Rectangle 103"/>
            <p:cNvSpPr/>
            <p:nvPr userDrawn="1"/>
          </p:nvSpPr>
          <p:spPr>
            <a:xfrm>
              <a:off x="7904163" y="1819275"/>
              <a:ext cx="109538" cy="26988"/>
            </a:xfrm>
            <a:prstGeom prst="rect">
              <a:avLst/>
            </a:prstGeom>
            <a:solidFill>
              <a:srgbClr val="AC6536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22" name="Rectangle 104"/>
            <p:cNvSpPr/>
            <p:nvPr userDrawn="1"/>
          </p:nvSpPr>
          <p:spPr>
            <a:xfrm>
              <a:off x="8228013" y="1800225"/>
              <a:ext cx="12700" cy="92075"/>
            </a:xfrm>
            <a:prstGeom prst="rect">
              <a:avLst/>
            </a:prstGeom>
            <a:solidFill>
              <a:srgbClr val="88627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23" name="Rectangle 105"/>
            <p:cNvSpPr/>
            <p:nvPr userDrawn="1"/>
          </p:nvSpPr>
          <p:spPr>
            <a:xfrm>
              <a:off x="8253413" y="1800225"/>
              <a:ext cx="17463" cy="92075"/>
            </a:xfrm>
            <a:prstGeom prst="rect">
              <a:avLst/>
            </a:prstGeom>
            <a:solidFill>
              <a:srgbClr val="88627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24" name="Rectangle 106"/>
            <p:cNvSpPr/>
            <p:nvPr userDrawn="1"/>
          </p:nvSpPr>
          <p:spPr>
            <a:xfrm>
              <a:off x="8283576" y="1800225"/>
              <a:ext cx="15875" cy="92075"/>
            </a:xfrm>
            <a:prstGeom prst="rect">
              <a:avLst/>
            </a:prstGeom>
            <a:solidFill>
              <a:srgbClr val="88627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25" name="Rectangle 107"/>
            <p:cNvSpPr/>
            <p:nvPr userDrawn="1"/>
          </p:nvSpPr>
          <p:spPr>
            <a:xfrm>
              <a:off x="6826251" y="1914525"/>
              <a:ext cx="1674813" cy="3678238"/>
            </a:xfrm>
            <a:prstGeom prst="rect">
              <a:avLst/>
            </a:prstGeom>
            <a:solidFill>
              <a:srgbClr val="919DA5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26" name="Rectangle 108"/>
            <p:cNvSpPr/>
            <p:nvPr userDrawn="1"/>
          </p:nvSpPr>
          <p:spPr>
            <a:xfrm>
              <a:off x="6942138" y="2089150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27" name="Rectangle 109"/>
            <p:cNvSpPr/>
            <p:nvPr userDrawn="1"/>
          </p:nvSpPr>
          <p:spPr>
            <a:xfrm>
              <a:off x="6942138" y="3225800"/>
              <a:ext cx="1443038" cy="1090613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28" name="Rectangle 110"/>
            <p:cNvSpPr/>
            <p:nvPr userDrawn="1"/>
          </p:nvSpPr>
          <p:spPr>
            <a:xfrm>
              <a:off x="6942138" y="4365625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29" name="Rectangle 111"/>
            <p:cNvSpPr/>
            <p:nvPr userDrawn="1"/>
          </p:nvSpPr>
          <p:spPr>
            <a:xfrm>
              <a:off x="7399338" y="2312988"/>
              <a:ext cx="508000" cy="271463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30" name="Freeform 112"/>
            <p:cNvSpPr/>
            <p:nvPr userDrawn="1"/>
          </p:nvSpPr>
          <p:spPr>
            <a:xfrm>
              <a:off x="7445376" y="2422525"/>
              <a:ext cx="415925" cy="128588"/>
            </a:xfrm>
            <a:custGeom>
              <a:avLst/>
              <a:gdLst/>
              <a:ahLst/>
              <a:cxnLst>
                <a:cxn ang="0">
                  <a:pos x="23106" y="0"/>
                </a:cxn>
                <a:cxn ang="0">
                  <a:pos x="392818" y="0"/>
                </a:cxn>
                <a:cxn ang="0">
                  <a:pos x="415925" y="29674"/>
                </a:cxn>
                <a:cxn ang="0">
                  <a:pos x="415925" y="98913"/>
                </a:cxn>
                <a:cxn ang="0">
                  <a:pos x="392818" y="128588"/>
                </a:cxn>
                <a:cxn ang="0">
                  <a:pos x="23106" y="128588"/>
                </a:cxn>
                <a:cxn ang="0">
                  <a:pos x="0" y="98913"/>
                </a:cxn>
                <a:cxn ang="0">
                  <a:pos x="0" y="29674"/>
                </a:cxn>
                <a:cxn ang="0">
                  <a:pos x="23106" y="0"/>
                </a:cxn>
              </a:cxnLst>
              <a:pathLst>
                <a:path w="126" h="39">
                  <a:moveTo>
                    <a:pt x="7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3" y="0"/>
                    <a:pt x="126" y="4"/>
                    <a:pt x="126" y="9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6" y="35"/>
                    <a:pt x="123" y="39"/>
                    <a:pt x="119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3" y="39"/>
                    <a:pt x="0" y="35"/>
                    <a:pt x="0" y="3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31" name="Rectangle 113"/>
            <p:cNvSpPr/>
            <p:nvPr userDrawn="1"/>
          </p:nvSpPr>
          <p:spPr>
            <a:xfrm>
              <a:off x="7399338" y="3408363"/>
              <a:ext cx="508000" cy="269875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32" name="Freeform 114"/>
            <p:cNvSpPr/>
            <p:nvPr userDrawn="1"/>
          </p:nvSpPr>
          <p:spPr>
            <a:xfrm>
              <a:off x="7435851" y="3516313"/>
              <a:ext cx="415925" cy="125413"/>
            </a:xfrm>
            <a:custGeom>
              <a:avLst/>
              <a:gdLst/>
              <a:ahLst/>
              <a:cxnLst>
                <a:cxn ang="0">
                  <a:pos x="23106" y="0"/>
                </a:cxn>
                <a:cxn ang="0">
                  <a:pos x="389517" y="0"/>
                </a:cxn>
                <a:cxn ang="0">
                  <a:pos x="415925" y="26402"/>
                </a:cxn>
                <a:cxn ang="0">
                  <a:pos x="415925" y="99010"/>
                </a:cxn>
                <a:cxn ang="0">
                  <a:pos x="389517" y="125413"/>
                </a:cxn>
                <a:cxn ang="0">
                  <a:pos x="23106" y="125413"/>
                </a:cxn>
                <a:cxn ang="0">
                  <a:pos x="0" y="99010"/>
                </a:cxn>
                <a:cxn ang="0">
                  <a:pos x="0" y="26402"/>
                </a:cxn>
                <a:cxn ang="0">
                  <a:pos x="23106" y="0"/>
                </a:cxn>
              </a:cxnLst>
              <a:pathLst>
                <a:path w="126" h="38">
                  <a:moveTo>
                    <a:pt x="7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23" y="0"/>
                    <a:pt x="126" y="3"/>
                    <a:pt x="126" y="8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6" y="34"/>
                    <a:pt x="123" y="38"/>
                    <a:pt x="118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3" y="38"/>
                    <a:pt x="0" y="34"/>
                    <a:pt x="0" y="3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33" name="Rectangle 115"/>
            <p:cNvSpPr/>
            <p:nvPr userDrawn="1"/>
          </p:nvSpPr>
          <p:spPr>
            <a:xfrm>
              <a:off x="7402513" y="4533900"/>
              <a:ext cx="508000" cy="271463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34" name="Freeform 116"/>
            <p:cNvSpPr/>
            <p:nvPr userDrawn="1"/>
          </p:nvSpPr>
          <p:spPr>
            <a:xfrm>
              <a:off x="7445376" y="4640263"/>
              <a:ext cx="415925" cy="128588"/>
            </a:xfrm>
            <a:custGeom>
              <a:avLst/>
              <a:gdLst/>
              <a:ahLst/>
              <a:cxnLst>
                <a:cxn ang="0">
                  <a:pos x="23106" y="0"/>
                </a:cxn>
                <a:cxn ang="0">
                  <a:pos x="392818" y="0"/>
                </a:cxn>
                <a:cxn ang="0">
                  <a:pos x="415925" y="29674"/>
                </a:cxn>
                <a:cxn ang="0">
                  <a:pos x="415925" y="102210"/>
                </a:cxn>
                <a:cxn ang="0">
                  <a:pos x="392818" y="128588"/>
                </a:cxn>
                <a:cxn ang="0">
                  <a:pos x="23106" y="128588"/>
                </a:cxn>
                <a:cxn ang="0">
                  <a:pos x="0" y="102210"/>
                </a:cxn>
                <a:cxn ang="0">
                  <a:pos x="0" y="29674"/>
                </a:cxn>
                <a:cxn ang="0">
                  <a:pos x="23106" y="0"/>
                </a:cxn>
              </a:cxnLst>
              <a:pathLst>
                <a:path w="126" h="39">
                  <a:moveTo>
                    <a:pt x="7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3" y="0"/>
                    <a:pt x="126" y="4"/>
                    <a:pt x="126" y="9"/>
                  </a:cubicBezTo>
                  <a:cubicBezTo>
                    <a:pt x="126" y="31"/>
                    <a:pt x="126" y="31"/>
                    <a:pt x="126" y="31"/>
                  </a:cubicBezTo>
                  <a:cubicBezTo>
                    <a:pt x="126" y="35"/>
                    <a:pt x="123" y="39"/>
                    <a:pt x="119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3" y="39"/>
                    <a:pt x="0" y="35"/>
                    <a:pt x="0" y="3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35" name="Freeform 117"/>
            <p:cNvSpPr/>
            <p:nvPr userDrawn="1"/>
          </p:nvSpPr>
          <p:spPr>
            <a:xfrm>
              <a:off x="8207376" y="2879725"/>
              <a:ext cx="520700" cy="284163"/>
            </a:xfrm>
            <a:custGeom>
              <a:avLst/>
              <a:gdLst/>
              <a:ahLst/>
              <a:cxnLst>
                <a:cxn ang="0">
                  <a:pos x="520700" y="171819"/>
                </a:cxn>
                <a:cxn ang="0">
                  <a:pos x="309783" y="9912"/>
                </a:cxn>
                <a:cxn ang="0">
                  <a:pos x="141709" y="23129"/>
                </a:cxn>
                <a:cxn ang="0">
                  <a:pos x="9886" y="148689"/>
                </a:cxn>
                <a:cxn ang="0">
                  <a:pos x="46137" y="158602"/>
                </a:cxn>
                <a:cxn ang="0">
                  <a:pos x="98867" y="132168"/>
                </a:cxn>
                <a:cxn ang="0">
                  <a:pos x="141709" y="99126"/>
                </a:cxn>
                <a:cxn ang="0">
                  <a:pos x="204325" y="85909"/>
                </a:cxn>
                <a:cxn ang="0">
                  <a:pos x="115344" y="135473"/>
                </a:cxn>
                <a:cxn ang="0">
                  <a:pos x="46137" y="201557"/>
                </a:cxn>
                <a:cxn ang="0">
                  <a:pos x="85684" y="214774"/>
                </a:cxn>
                <a:cxn ang="0">
                  <a:pos x="161482" y="168515"/>
                </a:cxn>
                <a:cxn ang="0">
                  <a:pos x="224098" y="148689"/>
                </a:cxn>
                <a:cxn ang="0">
                  <a:pos x="257054" y="194949"/>
                </a:cxn>
                <a:cxn ang="0">
                  <a:pos x="398763" y="274250"/>
                </a:cxn>
                <a:cxn ang="0">
                  <a:pos x="520700" y="171819"/>
                </a:cxn>
              </a:cxnLst>
              <a:pathLst>
                <a:path w="158" h="86">
                  <a:moveTo>
                    <a:pt x="158" y="52"/>
                  </a:moveTo>
                  <a:cubicBezTo>
                    <a:pt x="149" y="48"/>
                    <a:pt x="98" y="5"/>
                    <a:pt x="94" y="3"/>
                  </a:cubicBezTo>
                  <a:cubicBezTo>
                    <a:pt x="90" y="0"/>
                    <a:pt x="47" y="4"/>
                    <a:pt x="43" y="7"/>
                  </a:cubicBezTo>
                  <a:cubicBezTo>
                    <a:pt x="39" y="10"/>
                    <a:pt x="0" y="43"/>
                    <a:pt x="3" y="45"/>
                  </a:cubicBezTo>
                  <a:cubicBezTo>
                    <a:pt x="6" y="47"/>
                    <a:pt x="8" y="48"/>
                    <a:pt x="14" y="48"/>
                  </a:cubicBezTo>
                  <a:cubicBezTo>
                    <a:pt x="20" y="49"/>
                    <a:pt x="30" y="40"/>
                    <a:pt x="30" y="4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56" y="27"/>
                    <a:pt x="37" y="38"/>
                    <a:pt x="35" y="41"/>
                  </a:cubicBezTo>
                  <a:cubicBezTo>
                    <a:pt x="27" y="50"/>
                    <a:pt x="13" y="61"/>
                    <a:pt x="14" y="61"/>
                  </a:cubicBezTo>
                  <a:cubicBezTo>
                    <a:pt x="14" y="62"/>
                    <a:pt x="19" y="64"/>
                    <a:pt x="26" y="65"/>
                  </a:cubicBezTo>
                  <a:cubicBezTo>
                    <a:pt x="32" y="66"/>
                    <a:pt x="49" y="51"/>
                    <a:pt x="49" y="51"/>
                  </a:cubicBezTo>
                  <a:cubicBezTo>
                    <a:pt x="50" y="50"/>
                    <a:pt x="64" y="46"/>
                    <a:pt x="68" y="45"/>
                  </a:cubicBezTo>
                  <a:cubicBezTo>
                    <a:pt x="68" y="46"/>
                    <a:pt x="78" y="58"/>
                    <a:pt x="78" y="59"/>
                  </a:cubicBezTo>
                  <a:cubicBezTo>
                    <a:pt x="101" y="86"/>
                    <a:pt x="122" y="81"/>
                    <a:pt x="121" y="83"/>
                  </a:cubicBezTo>
                  <a:lnTo>
                    <a:pt x="158" y="52"/>
                  </a:lnTo>
                  <a:close/>
                </a:path>
              </a:pathLst>
            </a:custGeom>
            <a:solidFill>
              <a:srgbClr val="FAC7B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36" name="Freeform 118"/>
            <p:cNvSpPr/>
            <p:nvPr userDrawn="1"/>
          </p:nvSpPr>
          <p:spPr>
            <a:xfrm>
              <a:off x="8177213" y="2851150"/>
              <a:ext cx="339725" cy="104775"/>
            </a:xfrm>
            <a:custGeom>
              <a:avLst/>
              <a:gdLst/>
              <a:ahLst/>
              <a:cxnLst>
                <a:cxn ang="0">
                  <a:pos x="339725" y="39290"/>
                </a:cxn>
                <a:cxn ang="0">
                  <a:pos x="178108" y="6548"/>
                </a:cxn>
                <a:cxn ang="0">
                  <a:pos x="19789" y="65484"/>
                </a:cxn>
                <a:cxn ang="0">
                  <a:pos x="85755" y="81855"/>
                </a:cxn>
                <a:cxn ang="0">
                  <a:pos x="174809" y="68758"/>
                </a:cxn>
                <a:cxn ang="0">
                  <a:pos x="293548" y="101500"/>
                </a:cxn>
                <a:cxn ang="0">
                  <a:pos x="339725" y="39290"/>
                </a:cxn>
              </a:cxnLst>
              <a:pathLst>
                <a:path w="103" h="32">
                  <a:moveTo>
                    <a:pt x="103" y="12"/>
                  </a:moveTo>
                  <a:cubicBezTo>
                    <a:pt x="100" y="10"/>
                    <a:pt x="64" y="0"/>
                    <a:pt x="54" y="2"/>
                  </a:cubicBezTo>
                  <a:cubicBezTo>
                    <a:pt x="43" y="5"/>
                    <a:pt x="0" y="14"/>
                    <a:pt x="6" y="20"/>
                  </a:cubicBezTo>
                  <a:cubicBezTo>
                    <a:pt x="11" y="25"/>
                    <a:pt x="25" y="24"/>
                    <a:pt x="26" y="25"/>
                  </a:cubicBezTo>
                  <a:cubicBezTo>
                    <a:pt x="27" y="25"/>
                    <a:pt x="52" y="20"/>
                    <a:pt x="53" y="21"/>
                  </a:cubicBezTo>
                  <a:cubicBezTo>
                    <a:pt x="55" y="22"/>
                    <a:pt x="88" y="32"/>
                    <a:pt x="89" y="31"/>
                  </a:cubicBezTo>
                  <a:cubicBezTo>
                    <a:pt x="90" y="30"/>
                    <a:pt x="103" y="12"/>
                    <a:pt x="103" y="12"/>
                  </a:cubicBezTo>
                  <a:close/>
                </a:path>
              </a:pathLst>
            </a:custGeom>
            <a:solidFill>
              <a:srgbClr val="FAC7B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37" name="Freeform 119"/>
            <p:cNvSpPr/>
            <p:nvPr userDrawn="1"/>
          </p:nvSpPr>
          <p:spPr>
            <a:xfrm>
              <a:off x="8528051" y="2976563"/>
              <a:ext cx="138113" cy="239713"/>
            </a:xfrm>
            <a:custGeom>
              <a:avLst/>
              <a:gdLst/>
              <a:ahLst/>
              <a:cxnLst>
                <a:cxn ang="0">
                  <a:pos x="62479" y="239713"/>
                </a:cxn>
                <a:cxn ang="0">
                  <a:pos x="0" y="229861"/>
                </a:cxn>
                <a:cxn ang="0">
                  <a:pos x="85498" y="0"/>
                </a:cxn>
                <a:cxn ang="0">
                  <a:pos x="138113" y="29553"/>
                </a:cxn>
                <a:cxn ang="0">
                  <a:pos x="62479" y="239713"/>
                </a:cxn>
              </a:cxnLst>
              <a:pathLst>
                <a:path w="42" h="73">
                  <a:moveTo>
                    <a:pt x="19" y="73"/>
                  </a:moveTo>
                  <a:cubicBezTo>
                    <a:pt x="18" y="72"/>
                    <a:pt x="0" y="70"/>
                    <a:pt x="0" y="70"/>
                  </a:cubicBezTo>
                  <a:cubicBezTo>
                    <a:pt x="0" y="70"/>
                    <a:pt x="25" y="0"/>
                    <a:pt x="26" y="0"/>
                  </a:cubicBezTo>
                  <a:cubicBezTo>
                    <a:pt x="26" y="1"/>
                    <a:pt x="42" y="9"/>
                    <a:pt x="42" y="9"/>
                  </a:cubicBezTo>
                  <a:lnTo>
                    <a:pt x="19" y="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38" name="Freeform 120"/>
            <p:cNvSpPr/>
            <p:nvPr userDrawn="1"/>
          </p:nvSpPr>
          <p:spPr>
            <a:xfrm>
              <a:off x="8524876" y="2557463"/>
              <a:ext cx="1371600" cy="1035050"/>
            </a:xfrm>
            <a:custGeom>
              <a:avLst/>
              <a:gdLst/>
              <a:ahLst/>
              <a:cxnLst>
                <a:cxn ang="0">
                  <a:pos x="1121019" y="82408"/>
                </a:cxn>
                <a:cxn ang="0">
                  <a:pos x="751742" y="718601"/>
                </a:cxn>
                <a:cxn ang="0">
                  <a:pos x="95616" y="474672"/>
                </a:cxn>
                <a:cxn ang="0">
                  <a:pos x="0" y="738379"/>
                </a:cxn>
                <a:cxn ang="0">
                  <a:pos x="794604" y="1035050"/>
                </a:cxn>
                <a:cxn ang="0">
                  <a:pos x="1358411" y="194483"/>
                </a:cxn>
                <a:cxn ang="0">
                  <a:pos x="1121019" y="82408"/>
                </a:cxn>
              </a:cxnLst>
              <a:pathLst>
                <a:path w="416" h="314">
                  <a:moveTo>
                    <a:pt x="340" y="25"/>
                  </a:moveTo>
                  <a:cubicBezTo>
                    <a:pt x="340" y="25"/>
                    <a:pt x="228" y="218"/>
                    <a:pt x="228" y="218"/>
                  </a:cubicBezTo>
                  <a:cubicBezTo>
                    <a:pt x="134" y="178"/>
                    <a:pt x="29" y="143"/>
                    <a:pt x="29" y="14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" y="224"/>
                    <a:pt x="130" y="272"/>
                    <a:pt x="241" y="314"/>
                  </a:cubicBezTo>
                  <a:cubicBezTo>
                    <a:pt x="272" y="304"/>
                    <a:pt x="406" y="137"/>
                    <a:pt x="412" y="59"/>
                  </a:cubicBezTo>
                  <a:cubicBezTo>
                    <a:pt x="416" y="11"/>
                    <a:pt x="377" y="0"/>
                    <a:pt x="340" y="25"/>
                  </a:cubicBezTo>
                  <a:close/>
                </a:path>
              </a:pathLst>
            </a:custGeom>
            <a:solidFill>
              <a:srgbClr val="39383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39" name="Freeform 121"/>
            <p:cNvSpPr/>
            <p:nvPr userDrawn="1"/>
          </p:nvSpPr>
          <p:spPr>
            <a:xfrm>
              <a:off x="5286376" y="2043113"/>
              <a:ext cx="1454150" cy="1531938"/>
            </a:xfrm>
            <a:custGeom>
              <a:avLst/>
              <a:gdLst/>
              <a:ahLst/>
              <a:cxnLst>
                <a:cxn ang="0">
                  <a:pos x="23081" y="1512171"/>
                </a:cxn>
                <a:cxn ang="0">
                  <a:pos x="52758" y="405222"/>
                </a:cxn>
                <a:cxn ang="0">
                  <a:pos x="501203" y="46122"/>
                </a:cxn>
                <a:cxn ang="0">
                  <a:pos x="725426" y="0"/>
                </a:cxn>
                <a:cxn ang="0">
                  <a:pos x="952946" y="46122"/>
                </a:cxn>
                <a:cxn ang="0">
                  <a:pos x="1398094" y="405222"/>
                </a:cxn>
                <a:cxn ang="0">
                  <a:pos x="1427770" y="1512171"/>
                </a:cxn>
                <a:cxn ang="0">
                  <a:pos x="725426" y="1531938"/>
                </a:cxn>
                <a:cxn ang="0">
                  <a:pos x="23081" y="1512171"/>
                </a:cxn>
              </a:cxnLst>
              <a:pathLst>
                <a:path w="441" h="465">
                  <a:moveTo>
                    <a:pt x="7" y="459"/>
                  </a:moveTo>
                  <a:cubicBezTo>
                    <a:pt x="7" y="438"/>
                    <a:pt x="0" y="182"/>
                    <a:pt x="16" y="123"/>
                  </a:cubicBezTo>
                  <a:cubicBezTo>
                    <a:pt x="33" y="65"/>
                    <a:pt x="88" y="29"/>
                    <a:pt x="152" y="14"/>
                  </a:cubicBezTo>
                  <a:cubicBezTo>
                    <a:pt x="170" y="10"/>
                    <a:pt x="194" y="4"/>
                    <a:pt x="220" y="0"/>
                  </a:cubicBezTo>
                  <a:cubicBezTo>
                    <a:pt x="246" y="4"/>
                    <a:pt x="270" y="10"/>
                    <a:pt x="289" y="14"/>
                  </a:cubicBezTo>
                  <a:cubicBezTo>
                    <a:pt x="352" y="29"/>
                    <a:pt x="407" y="65"/>
                    <a:pt x="424" y="123"/>
                  </a:cubicBezTo>
                  <a:cubicBezTo>
                    <a:pt x="441" y="182"/>
                    <a:pt x="433" y="438"/>
                    <a:pt x="433" y="459"/>
                  </a:cubicBezTo>
                  <a:cubicBezTo>
                    <a:pt x="220" y="465"/>
                    <a:pt x="220" y="465"/>
                    <a:pt x="220" y="465"/>
                  </a:cubicBezTo>
                  <a:lnTo>
                    <a:pt x="7" y="45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40" name="Freeform 122"/>
            <p:cNvSpPr/>
            <p:nvPr userDrawn="1"/>
          </p:nvSpPr>
          <p:spPr>
            <a:xfrm>
              <a:off x="5408613" y="2435225"/>
              <a:ext cx="1179513" cy="1598613"/>
            </a:xfrm>
            <a:custGeom>
              <a:avLst/>
              <a:gdLst/>
              <a:ahLst/>
              <a:cxnLst>
                <a:cxn ang="0">
                  <a:pos x="207567" y="79106"/>
                </a:cxn>
                <a:cxn ang="0">
                  <a:pos x="29652" y="184582"/>
                </a:cxn>
                <a:cxn ang="0">
                  <a:pos x="118610" y="1272298"/>
                </a:cxn>
                <a:cxn ang="0">
                  <a:pos x="230631" y="1529394"/>
                </a:cxn>
                <a:cxn ang="0">
                  <a:pos x="589756" y="1598613"/>
                </a:cxn>
                <a:cxn ang="0">
                  <a:pos x="589756" y="1598613"/>
                </a:cxn>
                <a:cxn ang="0">
                  <a:pos x="948881" y="1529394"/>
                </a:cxn>
                <a:cxn ang="0">
                  <a:pos x="1060902" y="1272298"/>
                </a:cxn>
                <a:cxn ang="0">
                  <a:pos x="1149860" y="184582"/>
                </a:cxn>
                <a:cxn ang="0">
                  <a:pos x="971945" y="79106"/>
                </a:cxn>
                <a:cxn ang="0">
                  <a:pos x="853334" y="16480"/>
                </a:cxn>
                <a:cxn ang="0">
                  <a:pos x="589756" y="72514"/>
                </a:cxn>
                <a:cxn ang="0">
                  <a:pos x="589756" y="72514"/>
                </a:cxn>
                <a:cxn ang="0">
                  <a:pos x="359125" y="16480"/>
                </a:cxn>
                <a:cxn ang="0">
                  <a:pos x="316293" y="49441"/>
                </a:cxn>
                <a:cxn ang="0">
                  <a:pos x="207567" y="79106"/>
                </a:cxn>
              </a:cxnLst>
              <a:pathLst>
                <a:path w="358" h="485">
                  <a:moveTo>
                    <a:pt x="63" y="24"/>
                  </a:moveTo>
                  <a:cubicBezTo>
                    <a:pt x="52" y="32"/>
                    <a:pt x="18" y="37"/>
                    <a:pt x="9" y="56"/>
                  </a:cubicBezTo>
                  <a:cubicBezTo>
                    <a:pt x="0" y="75"/>
                    <a:pt x="31" y="320"/>
                    <a:pt x="36" y="386"/>
                  </a:cubicBezTo>
                  <a:cubicBezTo>
                    <a:pt x="41" y="453"/>
                    <a:pt x="55" y="443"/>
                    <a:pt x="70" y="464"/>
                  </a:cubicBezTo>
                  <a:cubicBezTo>
                    <a:pt x="79" y="478"/>
                    <a:pt x="129" y="485"/>
                    <a:pt x="179" y="485"/>
                  </a:cubicBezTo>
                  <a:cubicBezTo>
                    <a:pt x="179" y="485"/>
                    <a:pt x="179" y="485"/>
                    <a:pt x="179" y="485"/>
                  </a:cubicBezTo>
                  <a:cubicBezTo>
                    <a:pt x="229" y="485"/>
                    <a:pt x="279" y="478"/>
                    <a:pt x="288" y="464"/>
                  </a:cubicBezTo>
                  <a:cubicBezTo>
                    <a:pt x="303" y="443"/>
                    <a:pt x="317" y="453"/>
                    <a:pt x="322" y="386"/>
                  </a:cubicBezTo>
                  <a:cubicBezTo>
                    <a:pt x="327" y="320"/>
                    <a:pt x="358" y="75"/>
                    <a:pt x="349" y="56"/>
                  </a:cubicBezTo>
                  <a:cubicBezTo>
                    <a:pt x="340" y="37"/>
                    <a:pt x="306" y="32"/>
                    <a:pt x="295" y="24"/>
                  </a:cubicBezTo>
                  <a:cubicBezTo>
                    <a:pt x="291" y="22"/>
                    <a:pt x="279" y="11"/>
                    <a:pt x="259" y="5"/>
                  </a:cubicBezTo>
                  <a:cubicBezTo>
                    <a:pt x="238" y="0"/>
                    <a:pt x="202" y="21"/>
                    <a:pt x="179" y="22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57" y="21"/>
                    <a:pt x="129" y="4"/>
                    <a:pt x="109" y="5"/>
                  </a:cubicBezTo>
                  <a:cubicBezTo>
                    <a:pt x="103" y="5"/>
                    <a:pt x="101" y="14"/>
                    <a:pt x="96" y="15"/>
                  </a:cubicBezTo>
                  <a:cubicBezTo>
                    <a:pt x="79" y="20"/>
                    <a:pt x="66" y="23"/>
                    <a:pt x="63" y="24"/>
                  </a:cubicBezTo>
                  <a:close/>
                </a:path>
              </a:pathLst>
            </a:custGeom>
            <a:solidFill>
              <a:srgbClr val="DFE9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41" name="Freeform 123"/>
            <p:cNvSpPr/>
            <p:nvPr userDrawn="1"/>
          </p:nvSpPr>
          <p:spPr>
            <a:xfrm>
              <a:off x="6081713" y="2452688"/>
              <a:ext cx="530225" cy="1587500"/>
            </a:xfrm>
            <a:custGeom>
              <a:avLst/>
              <a:gdLst/>
              <a:ahLst/>
              <a:cxnLst>
                <a:cxn ang="0">
                  <a:pos x="181132" y="0"/>
                </a:cxn>
                <a:cxn ang="0">
                  <a:pos x="0" y="1587500"/>
                </a:cxn>
                <a:cxn ang="0">
                  <a:pos x="451185" y="1538096"/>
                </a:cxn>
                <a:cxn ang="0">
                  <a:pos x="530225" y="95513"/>
                </a:cxn>
                <a:cxn ang="0">
                  <a:pos x="181132" y="0"/>
                </a:cxn>
              </a:cxnLst>
              <a:pathLst>
                <a:path w="161" h="482">
                  <a:moveTo>
                    <a:pt x="55" y="0"/>
                  </a:moveTo>
                  <a:cubicBezTo>
                    <a:pt x="55" y="21"/>
                    <a:pt x="0" y="482"/>
                    <a:pt x="0" y="482"/>
                  </a:cubicBezTo>
                  <a:cubicBezTo>
                    <a:pt x="0" y="482"/>
                    <a:pt x="139" y="477"/>
                    <a:pt x="137" y="467"/>
                  </a:cubicBezTo>
                  <a:cubicBezTo>
                    <a:pt x="136" y="457"/>
                    <a:pt x="161" y="29"/>
                    <a:pt x="161" y="29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42" name="Freeform 124"/>
            <p:cNvSpPr/>
            <p:nvPr userDrawn="1"/>
          </p:nvSpPr>
          <p:spPr>
            <a:xfrm>
              <a:off x="6499226" y="2759075"/>
              <a:ext cx="57150" cy="573088"/>
            </a:xfrm>
            <a:custGeom>
              <a:avLst/>
              <a:gdLst/>
              <a:ahLst/>
              <a:cxnLst>
                <a:cxn ang="0">
                  <a:pos x="20170" y="0"/>
                </a:cxn>
                <a:cxn ang="0">
                  <a:pos x="0" y="569794"/>
                </a:cxn>
                <a:cxn ang="0">
                  <a:pos x="57150" y="573088"/>
                </a:cxn>
                <a:cxn ang="0">
                  <a:pos x="20170" y="0"/>
                </a:cxn>
              </a:cxnLst>
              <a:pathLst>
                <a:path w="17" h="174">
                  <a:moveTo>
                    <a:pt x="6" y="0"/>
                  </a:moveTo>
                  <a:cubicBezTo>
                    <a:pt x="3" y="0"/>
                    <a:pt x="0" y="173"/>
                    <a:pt x="0" y="173"/>
                  </a:cubicBezTo>
                  <a:cubicBezTo>
                    <a:pt x="17" y="174"/>
                    <a:pt x="17" y="174"/>
                    <a:pt x="17" y="174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37373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43" name="Freeform 125"/>
            <p:cNvSpPr/>
            <p:nvPr userDrawn="1"/>
          </p:nvSpPr>
          <p:spPr>
            <a:xfrm>
              <a:off x="6499226" y="2541588"/>
              <a:ext cx="238125" cy="776288"/>
            </a:xfrm>
            <a:custGeom>
              <a:avLst/>
              <a:gdLst/>
              <a:ahLst/>
              <a:cxnLst>
                <a:cxn ang="0">
                  <a:pos x="0" y="29604"/>
                </a:cxn>
                <a:cxn ang="0">
                  <a:pos x="76067" y="0"/>
                </a:cxn>
                <a:cxn ang="0">
                  <a:pos x="168671" y="9868"/>
                </a:cxn>
                <a:cxn ang="0">
                  <a:pos x="224895" y="213808"/>
                </a:cxn>
                <a:cxn ang="0">
                  <a:pos x="234817" y="746683"/>
                </a:cxn>
                <a:cxn ang="0">
                  <a:pos x="33072" y="766419"/>
                </a:cxn>
                <a:cxn ang="0">
                  <a:pos x="0" y="29604"/>
                </a:cxn>
              </a:cxnLst>
              <a:pathLst>
                <a:path w="72" h="236">
                  <a:moveTo>
                    <a:pt x="0" y="9"/>
                  </a:moveTo>
                  <a:cubicBezTo>
                    <a:pt x="2" y="5"/>
                    <a:pt x="23" y="0"/>
                    <a:pt x="23" y="0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70" y="6"/>
                    <a:pt x="67" y="39"/>
                    <a:pt x="68" y="65"/>
                  </a:cubicBezTo>
                  <a:cubicBezTo>
                    <a:pt x="69" y="118"/>
                    <a:pt x="71" y="221"/>
                    <a:pt x="71" y="227"/>
                  </a:cubicBezTo>
                  <a:cubicBezTo>
                    <a:pt x="72" y="236"/>
                    <a:pt x="10" y="233"/>
                    <a:pt x="10" y="233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44" name="Freeform 126"/>
            <p:cNvSpPr/>
            <p:nvPr userDrawn="1"/>
          </p:nvSpPr>
          <p:spPr>
            <a:xfrm>
              <a:off x="6137276" y="2452688"/>
              <a:ext cx="303213" cy="1103313"/>
            </a:xfrm>
            <a:custGeom>
              <a:avLst/>
              <a:gdLst/>
              <a:ahLst/>
              <a:cxnLst>
                <a:cxn ang="0">
                  <a:pos x="303213" y="128587"/>
                </a:cxn>
                <a:cxn ang="0">
                  <a:pos x="198437" y="441325"/>
                </a:cxn>
                <a:cxn ang="0">
                  <a:pos x="115887" y="434975"/>
                </a:cxn>
                <a:cxn ang="0">
                  <a:pos x="193675" y="506412"/>
                </a:cxn>
                <a:cxn ang="0">
                  <a:pos x="0" y="1103313"/>
                </a:cxn>
                <a:cxn ang="0">
                  <a:pos x="82550" y="15875"/>
                </a:cxn>
                <a:cxn ang="0">
                  <a:pos x="125412" y="0"/>
                </a:cxn>
                <a:cxn ang="0">
                  <a:pos x="303213" y="128587"/>
                </a:cxn>
              </a:cxnLst>
              <a:pathLst>
                <a:path w="191" h="695">
                  <a:moveTo>
                    <a:pt x="191" y="81"/>
                  </a:moveTo>
                  <a:lnTo>
                    <a:pt x="125" y="278"/>
                  </a:lnTo>
                  <a:lnTo>
                    <a:pt x="73" y="274"/>
                  </a:lnTo>
                  <a:lnTo>
                    <a:pt x="122" y="319"/>
                  </a:lnTo>
                  <a:lnTo>
                    <a:pt x="0" y="695"/>
                  </a:lnTo>
                  <a:lnTo>
                    <a:pt x="52" y="10"/>
                  </a:lnTo>
                  <a:lnTo>
                    <a:pt x="79" y="0"/>
                  </a:lnTo>
                  <a:lnTo>
                    <a:pt x="191" y="81"/>
                  </a:lnTo>
                  <a:close/>
                </a:path>
              </a:pathLst>
            </a:custGeom>
            <a:solidFill>
              <a:srgbClr val="4B4A4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45" name="Freeform 127"/>
            <p:cNvSpPr/>
            <p:nvPr userDrawn="1"/>
          </p:nvSpPr>
          <p:spPr>
            <a:xfrm>
              <a:off x="5873751" y="2725738"/>
              <a:ext cx="260350" cy="1069975"/>
            </a:xfrm>
            <a:custGeom>
              <a:avLst/>
              <a:gdLst/>
              <a:ahLst/>
              <a:cxnLst>
                <a:cxn ang="0">
                  <a:pos x="131762" y="1069975"/>
                </a:cxn>
                <a:cxn ang="0">
                  <a:pos x="0" y="885825"/>
                </a:cxn>
                <a:cxn ang="0">
                  <a:pos x="88900" y="0"/>
                </a:cxn>
                <a:cxn ang="0">
                  <a:pos x="196850" y="0"/>
                </a:cxn>
                <a:cxn ang="0">
                  <a:pos x="260350" y="889000"/>
                </a:cxn>
                <a:cxn ang="0">
                  <a:pos x="131762" y="1069975"/>
                </a:cxn>
              </a:cxnLst>
              <a:pathLst>
                <a:path w="164" h="674">
                  <a:moveTo>
                    <a:pt x="83" y="674"/>
                  </a:moveTo>
                  <a:lnTo>
                    <a:pt x="0" y="558"/>
                  </a:lnTo>
                  <a:lnTo>
                    <a:pt x="56" y="0"/>
                  </a:lnTo>
                  <a:lnTo>
                    <a:pt x="124" y="0"/>
                  </a:lnTo>
                  <a:lnTo>
                    <a:pt x="164" y="560"/>
                  </a:lnTo>
                  <a:lnTo>
                    <a:pt x="83" y="674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46" name="Freeform 128"/>
            <p:cNvSpPr/>
            <p:nvPr userDrawn="1"/>
          </p:nvSpPr>
          <p:spPr>
            <a:xfrm>
              <a:off x="5414963" y="2444750"/>
              <a:ext cx="534988" cy="1589088"/>
            </a:xfrm>
            <a:custGeom>
              <a:avLst/>
              <a:gdLst/>
              <a:ahLst/>
              <a:cxnLst>
                <a:cxn ang="0">
                  <a:pos x="353356" y="0"/>
                </a:cxn>
                <a:cxn ang="0">
                  <a:pos x="534988" y="1589088"/>
                </a:cxn>
                <a:cxn ang="0">
                  <a:pos x="79257" y="1539635"/>
                </a:cxn>
                <a:cxn ang="0">
                  <a:pos x="0" y="95609"/>
                </a:cxn>
                <a:cxn ang="0">
                  <a:pos x="353356" y="0"/>
                </a:cxn>
              </a:cxnLst>
              <a:pathLst>
                <a:path w="162" h="482">
                  <a:moveTo>
                    <a:pt x="107" y="0"/>
                  </a:moveTo>
                  <a:cubicBezTo>
                    <a:pt x="107" y="20"/>
                    <a:pt x="162" y="482"/>
                    <a:pt x="162" y="482"/>
                  </a:cubicBezTo>
                  <a:cubicBezTo>
                    <a:pt x="162" y="482"/>
                    <a:pt x="23" y="477"/>
                    <a:pt x="24" y="467"/>
                  </a:cubicBezTo>
                  <a:cubicBezTo>
                    <a:pt x="26" y="456"/>
                    <a:pt x="0" y="29"/>
                    <a:pt x="0" y="29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47" name="Freeform 129"/>
            <p:cNvSpPr/>
            <p:nvPr userDrawn="1"/>
          </p:nvSpPr>
          <p:spPr>
            <a:xfrm>
              <a:off x="5576888" y="2444750"/>
              <a:ext cx="315913" cy="1104900"/>
            </a:xfrm>
            <a:custGeom>
              <a:avLst/>
              <a:gdLst/>
              <a:ahLst/>
              <a:cxnLst>
                <a:cxn ang="0">
                  <a:pos x="0" y="128587"/>
                </a:cxn>
                <a:cxn ang="0">
                  <a:pos x="115887" y="442912"/>
                </a:cxn>
                <a:cxn ang="0">
                  <a:pos x="196850" y="431800"/>
                </a:cxn>
                <a:cxn ang="0">
                  <a:pos x="122237" y="508000"/>
                </a:cxn>
                <a:cxn ang="0">
                  <a:pos x="315913" y="1104900"/>
                </a:cxn>
                <a:cxn ang="0">
                  <a:pos x="247650" y="7937"/>
                </a:cxn>
                <a:cxn ang="0">
                  <a:pos x="190500" y="0"/>
                </a:cxn>
                <a:cxn ang="0">
                  <a:pos x="0" y="128587"/>
                </a:cxn>
              </a:cxnLst>
              <a:pathLst>
                <a:path w="199" h="696">
                  <a:moveTo>
                    <a:pt x="0" y="81"/>
                  </a:moveTo>
                  <a:lnTo>
                    <a:pt x="73" y="279"/>
                  </a:lnTo>
                  <a:lnTo>
                    <a:pt x="124" y="272"/>
                  </a:lnTo>
                  <a:lnTo>
                    <a:pt x="77" y="320"/>
                  </a:lnTo>
                  <a:lnTo>
                    <a:pt x="199" y="696"/>
                  </a:lnTo>
                  <a:lnTo>
                    <a:pt x="156" y="5"/>
                  </a:lnTo>
                  <a:lnTo>
                    <a:pt x="120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4B4A4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48" name="Freeform 130"/>
            <p:cNvSpPr/>
            <p:nvPr userDrawn="1"/>
          </p:nvSpPr>
          <p:spPr>
            <a:xfrm>
              <a:off x="5788026" y="2370138"/>
              <a:ext cx="438150" cy="168275"/>
            </a:xfrm>
            <a:custGeom>
              <a:avLst/>
              <a:gdLst/>
              <a:ahLst/>
              <a:cxnLst>
                <a:cxn ang="0">
                  <a:pos x="0" y="6350"/>
                </a:cxn>
                <a:cxn ang="0">
                  <a:pos x="438150" y="0"/>
                </a:cxn>
                <a:cxn ang="0">
                  <a:pos x="404812" y="168275"/>
                </a:cxn>
                <a:cxn ang="0">
                  <a:pos x="42862" y="168275"/>
                </a:cxn>
                <a:cxn ang="0">
                  <a:pos x="0" y="6350"/>
                </a:cxn>
              </a:cxnLst>
              <a:pathLst>
                <a:path w="276" h="106">
                  <a:moveTo>
                    <a:pt x="0" y="4"/>
                  </a:moveTo>
                  <a:lnTo>
                    <a:pt x="276" y="0"/>
                  </a:lnTo>
                  <a:lnTo>
                    <a:pt x="255" y="106"/>
                  </a:lnTo>
                  <a:lnTo>
                    <a:pt x="27" y="10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2949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49" name="Rectangle 131"/>
            <p:cNvSpPr/>
            <p:nvPr userDrawn="1"/>
          </p:nvSpPr>
          <p:spPr>
            <a:xfrm>
              <a:off x="5856288" y="2263775"/>
              <a:ext cx="290513" cy="296863"/>
            </a:xfrm>
            <a:prstGeom prst="rect">
              <a:avLst/>
            </a:prstGeom>
            <a:solidFill>
              <a:srgbClr val="FAC3A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50" name="Freeform 132"/>
            <p:cNvSpPr/>
            <p:nvPr userDrawn="1"/>
          </p:nvSpPr>
          <p:spPr>
            <a:xfrm>
              <a:off x="6057901" y="2370138"/>
              <a:ext cx="204788" cy="342900"/>
            </a:xfrm>
            <a:custGeom>
              <a:avLst/>
              <a:gdLst/>
              <a:ahLst/>
              <a:cxnLst>
                <a:cxn ang="0">
                  <a:pos x="0" y="187325"/>
                </a:cxn>
                <a:cxn ang="0">
                  <a:pos x="76200" y="342900"/>
                </a:cxn>
                <a:cxn ang="0">
                  <a:pos x="204788" y="82550"/>
                </a:cxn>
                <a:cxn ang="0">
                  <a:pos x="168275" y="0"/>
                </a:cxn>
                <a:cxn ang="0">
                  <a:pos x="0" y="187325"/>
                </a:cxn>
              </a:cxnLst>
              <a:pathLst>
                <a:path w="129" h="216">
                  <a:moveTo>
                    <a:pt x="0" y="118"/>
                  </a:moveTo>
                  <a:lnTo>
                    <a:pt x="48" y="216"/>
                  </a:lnTo>
                  <a:lnTo>
                    <a:pt x="129" y="52"/>
                  </a:lnTo>
                  <a:lnTo>
                    <a:pt x="106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51" name="Freeform 133"/>
            <p:cNvSpPr/>
            <p:nvPr userDrawn="1"/>
          </p:nvSpPr>
          <p:spPr>
            <a:xfrm>
              <a:off x="5761038" y="2376488"/>
              <a:ext cx="204788" cy="336550"/>
            </a:xfrm>
            <a:custGeom>
              <a:avLst/>
              <a:gdLst/>
              <a:ahLst/>
              <a:cxnLst>
                <a:cxn ang="0">
                  <a:pos x="204788" y="180975"/>
                </a:cxn>
                <a:cxn ang="0">
                  <a:pos x="131762" y="336550"/>
                </a:cxn>
                <a:cxn ang="0">
                  <a:pos x="0" y="79375"/>
                </a:cxn>
                <a:cxn ang="0">
                  <a:pos x="26987" y="0"/>
                </a:cxn>
                <a:cxn ang="0">
                  <a:pos x="204788" y="180975"/>
                </a:cxn>
              </a:cxnLst>
              <a:pathLst>
                <a:path w="129" h="212">
                  <a:moveTo>
                    <a:pt x="129" y="114"/>
                  </a:moveTo>
                  <a:lnTo>
                    <a:pt x="83" y="212"/>
                  </a:lnTo>
                  <a:lnTo>
                    <a:pt x="0" y="50"/>
                  </a:lnTo>
                  <a:lnTo>
                    <a:pt x="17" y="0"/>
                  </a:lnTo>
                  <a:lnTo>
                    <a:pt x="129" y="114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52" name="Freeform 134"/>
            <p:cNvSpPr/>
            <p:nvPr userDrawn="1"/>
          </p:nvSpPr>
          <p:spPr>
            <a:xfrm>
              <a:off x="5916613" y="2557463"/>
              <a:ext cx="190500" cy="184150"/>
            </a:xfrm>
            <a:custGeom>
              <a:avLst/>
              <a:gdLst/>
              <a:ahLst/>
              <a:cxnLst>
                <a:cxn ang="0">
                  <a:pos x="42862" y="3175"/>
                </a:cxn>
                <a:cxn ang="0">
                  <a:pos x="141287" y="0"/>
                </a:cxn>
                <a:cxn ang="0">
                  <a:pos x="190500" y="101600"/>
                </a:cxn>
                <a:cxn ang="0">
                  <a:pos x="153987" y="184150"/>
                </a:cxn>
                <a:cxn ang="0">
                  <a:pos x="46037" y="180975"/>
                </a:cxn>
                <a:cxn ang="0">
                  <a:pos x="0" y="104775"/>
                </a:cxn>
                <a:cxn ang="0">
                  <a:pos x="42862" y="3175"/>
                </a:cxn>
              </a:cxnLst>
              <a:pathLst>
                <a:path w="120" h="116">
                  <a:moveTo>
                    <a:pt x="27" y="2"/>
                  </a:moveTo>
                  <a:lnTo>
                    <a:pt x="89" y="0"/>
                  </a:lnTo>
                  <a:lnTo>
                    <a:pt x="120" y="64"/>
                  </a:lnTo>
                  <a:lnTo>
                    <a:pt x="97" y="116"/>
                  </a:lnTo>
                  <a:lnTo>
                    <a:pt x="29" y="114"/>
                  </a:lnTo>
                  <a:lnTo>
                    <a:pt x="0" y="66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53" name="Freeform 135"/>
            <p:cNvSpPr/>
            <p:nvPr userDrawn="1"/>
          </p:nvSpPr>
          <p:spPr>
            <a:xfrm>
              <a:off x="6226176" y="1885950"/>
              <a:ext cx="131763" cy="233363"/>
            </a:xfrm>
            <a:custGeom>
              <a:avLst/>
              <a:gdLst/>
              <a:ahLst/>
              <a:cxnLst>
                <a:cxn ang="0">
                  <a:pos x="69175" y="0"/>
                </a:cxn>
                <a:cxn ang="0">
                  <a:pos x="0" y="115038"/>
                </a:cxn>
                <a:cxn ang="0">
                  <a:pos x="62587" y="233363"/>
                </a:cxn>
                <a:cxn ang="0">
                  <a:pos x="131763" y="115038"/>
                </a:cxn>
                <a:cxn ang="0">
                  <a:pos x="69175" y="0"/>
                </a:cxn>
              </a:cxnLst>
              <a:pathLst>
                <a:path w="40" h="71">
                  <a:moveTo>
                    <a:pt x="21" y="0"/>
                  </a:moveTo>
                  <a:cubicBezTo>
                    <a:pt x="10" y="0"/>
                    <a:pt x="1" y="16"/>
                    <a:pt x="0" y="35"/>
                  </a:cubicBezTo>
                  <a:cubicBezTo>
                    <a:pt x="0" y="55"/>
                    <a:pt x="8" y="71"/>
                    <a:pt x="19" y="71"/>
                  </a:cubicBezTo>
                  <a:cubicBezTo>
                    <a:pt x="29" y="71"/>
                    <a:pt x="39" y="55"/>
                    <a:pt x="40" y="35"/>
                  </a:cubicBezTo>
                  <a:cubicBezTo>
                    <a:pt x="40" y="16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54" name="Freeform 136"/>
            <p:cNvSpPr/>
            <p:nvPr userDrawn="1"/>
          </p:nvSpPr>
          <p:spPr>
            <a:xfrm>
              <a:off x="5649913" y="1885950"/>
              <a:ext cx="134938" cy="233363"/>
            </a:xfrm>
            <a:custGeom>
              <a:avLst/>
              <a:gdLst/>
              <a:ahLst/>
              <a:cxnLst>
                <a:cxn ang="0">
                  <a:pos x="62532" y="0"/>
                </a:cxn>
                <a:cxn ang="0">
                  <a:pos x="131646" y="115038"/>
                </a:cxn>
                <a:cxn ang="0">
                  <a:pos x="72405" y="233363"/>
                </a:cxn>
                <a:cxn ang="0">
                  <a:pos x="3291" y="115038"/>
                </a:cxn>
                <a:cxn ang="0">
                  <a:pos x="62532" y="0"/>
                </a:cxn>
              </a:cxnLst>
              <a:pathLst>
                <a:path w="41" h="71">
                  <a:moveTo>
                    <a:pt x="19" y="0"/>
                  </a:moveTo>
                  <a:cubicBezTo>
                    <a:pt x="30" y="0"/>
                    <a:pt x="39" y="16"/>
                    <a:pt x="40" y="35"/>
                  </a:cubicBezTo>
                  <a:cubicBezTo>
                    <a:pt x="41" y="55"/>
                    <a:pt x="33" y="71"/>
                    <a:pt x="22" y="71"/>
                  </a:cubicBezTo>
                  <a:cubicBezTo>
                    <a:pt x="11" y="71"/>
                    <a:pt x="1" y="55"/>
                    <a:pt x="1" y="35"/>
                  </a:cubicBezTo>
                  <a:cubicBezTo>
                    <a:pt x="0" y="16"/>
                    <a:pt x="8" y="0"/>
                    <a:pt x="19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55" name="Freeform 137"/>
            <p:cNvSpPr/>
            <p:nvPr userDrawn="1"/>
          </p:nvSpPr>
          <p:spPr>
            <a:xfrm>
              <a:off x="5695951" y="1533525"/>
              <a:ext cx="615950" cy="922338"/>
            </a:xfrm>
            <a:custGeom>
              <a:avLst/>
              <a:gdLst/>
              <a:ahLst/>
              <a:cxnLst>
                <a:cxn ang="0">
                  <a:pos x="309621" y="0"/>
                </a:cxn>
                <a:cxn ang="0">
                  <a:pos x="615950" y="441404"/>
                </a:cxn>
                <a:cxn ang="0">
                  <a:pos x="306328" y="922338"/>
                </a:cxn>
                <a:cxn ang="0">
                  <a:pos x="0" y="441404"/>
                </a:cxn>
                <a:cxn ang="0">
                  <a:pos x="309621" y="0"/>
                </a:cxn>
              </a:cxnLst>
              <a:pathLst>
                <a:path w="187" h="280">
                  <a:moveTo>
                    <a:pt x="94" y="0"/>
                  </a:moveTo>
                  <a:cubicBezTo>
                    <a:pt x="145" y="0"/>
                    <a:pt x="187" y="60"/>
                    <a:pt x="187" y="134"/>
                  </a:cubicBezTo>
                  <a:cubicBezTo>
                    <a:pt x="187" y="207"/>
                    <a:pt x="145" y="280"/>
                    <a:pt x="93" y="280"/>
                  </a:cubicBezTo>
                  <a:cubicBezTo>
                    <a:pt x="41" y="280"/>
                    <a:pt x="0" y="207"/>
                    <a:pt x="0" y="134"/>
                  </a:cubicBezTo>
                  <a:cubicBezTo>
                    <a:pt x="0" y="60"/>
                    <a:pt x="42" y="0"/>
                    <a:pt x="94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56" name="Freeform 138"/>
            <p:cNvSpPr/>
            <p:nvPr userDrawn="1"/>
          </p:nvSpPr>
          <p:spPr>
            <a:xfrm>
              <a:off x="6242051" y="1638300"/>
              <a:ext cx="152400" cy="434975"/>
            </a:xfrm>
            <a:custGeom>
              <a:avLst/>
              <a:gdLst/>
              <a:ahLst/>
              <a:cxnLst>
                <a:cxn ang="0">
                  <a:pos x="53008" y="408612"/>
                </a:cxn>
                <a:cxn ang="0">
                  <a:pos x="49695" y="425089"/>
                </a:cxn>
                <a:cxn ang="0">
                  <a:pos x="49695" y="428384"/>
                </a:cxn>
                <a:cxn ang="0">
                  <a:pos x="59634" y="434975"/>
                </a:cxn>
                <a:cxn ang="0">
                  <a:pos x="49695" y="42838"/>
                </a:cxn>
                <a:cxn ang="0">
                  <a:pos x="0" y="59314"/>
                </a:cxn>
                <a:cxn ang="0">
                  <a:pos x="53008" y="408612"/>
                </a:cxn>
              </a:cxnLst>
              <a:pathLst>
                <a:path w="46" h="132">
                  <a:moveTo>
                    <a:pt x="16" y="124"/>
                  </a:moveTo>
                  <a:cubicBezTo>
                    <a:pt x="16" y="126"/>
                    <a:pt x="15" y="128"/>
                    <a:pt x="15" y="129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26" y="113"/>
                    <a:pt x="46" y="56"/>
                    <a:pt x="15" y="13"/>
                  </a:cubicBezTo>
                  <a:cubicBezTo>
                    <a:pt x="9" y="0"/>
                    <a:pt x="6" y="21"/>
                    <a:pt x="0" y="18"/>
                  </a:cubicBezTo>
                  <a:cubicBezTo>
                    <a:pt x="7" y="43"/>
                    <a:pt x="24" y="56"/>
                    <a:pt x="16" y="124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57" name="Freeform 139"/>
            <p:cNvSpPr/>
            <p:nvPr userDrawn="1"/>
          </p:nvSpPr>
          <p:spPr>
            <a:xfrm>
              <a:off x="5649913" y="1697038"/>
              <a:ext cx="114300" cy="376238"/>
            </a:xfrm>
            <a:custGeom>
              <a:avLst/>
              <a:gdLst/>
              <a:ahLst/>
              <a:cxnLst>
                <a:cxn ang="0">
                  <a:pos x="62048" y="349835"/>
                </a:cxn>
                <a:cxn ang="0">
                  <a:pos x="62048" y="366337"/>
                </a:cxn>
                <a:cxn ang="0">
                  <a:pos x="62048" y="369637"/>
                </a:cxn>
                <a:cxn ang="0">
                  <a:pos x="52251" y="376238"/>
                </a:cxn>
                <a:cxn ang="0">
                  <a:pos x="29391" y="49505"/>
                </a:cxn>
                <a:cxn ang="0">
                  <a:pos x="114300" y="0"/>
                </a:cxn>
                <a:cxn ang="0">
                  <a:pos x="62048" y="349835"/>
                </a:cxn>
              </a:cxnLst>
              <a:pathLst>
                <a:path w="35" h="114">
                  <a:moveTo>
                    <a:pt x="19" y="106"/>
                  </a:moveTo>
                  <a:cubicBezTo>
                    <a:pt x="19" y="108"/>
                    <a:pt x="19" y="110"/>
                    <a:pt x="19" y="111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8" y="95"/>
                    <a:pt x="0" y="34"/>
                    <a:pt x="9" y="15"/>
                  </a:cubicBezTo>
                  <a:cubicBezTo>
                    <a:pt x="15" y="2"/>
                    <a:pt x="29" y="3"/>
                    <a:pt x="35" y="0"/>
                  </a:cubicBezTo>
                  <a:cubicBezTo>
                    <a:pt x="27" y="25"/>
                    <a:pt x="10" y="38"/>
                    <a:pt x="19" y="106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58" name="Freeform 140"/>
            <p:cNvSpPr/>
            <p:nvPr userDrawn="1"/>
          </p:nvSpPr>
          <p:spPr>
            <a:xfrm>
              <a:off x="5953126" y="2224088"/>
              <a:ext cx="104775" cy="20638"/>
            </a:xfrm>
            <a:custGeom>
              <a:avLst/>
              <a:gdLst/>
              <a:ahLst/>
              <a:cxnLst>
                <a:cxn ang="0">
                  <a:pos x="52387" y="20638"/>
                </a:cxn>
                <a:cxn ang="0">
                  <a:pos x="104775" y="0"/>
                </a:cxn>
                <a:cxn ang="0">
                  <a:pos x="0" y="0"/>
                </a:cxn>
                <a:cxn ang="0">
                  <a:pos x="52387" y="20638"/>
                </a:cxn>
              </a:cxnLst>
              <a:pathLst>
                <a:path w="66" h="13">
                  <a:moveTo>
                    <a:pt x="33" y="13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33" y="13"/>
                  </a:lnTo>
                  <a:close/>
                </a:path>
              </a:pathLst>
            </a:custGeom>
            <a:solidFill>
              <a:srgbClr val="C5A89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59" name="Freeform 141"/>
            <p:cNvSpPr/>
            <p:nvPr userDrawn="1"/>
          </p:nvSpPr>
          <p:spPr>
            <a:xfrm>
              <a:off x="5616576" y="1482725"/>
              <a:ext cx="714375" cy="320675"/>
            </a:xfrm>
            <a:custGeom>
              <a:avLst/>
              <a:gdLst/>
              <a:ahLst/>
              <a:cxnLst>
                <a:cxn ang="0">
                  <a:pos x="309452" y="26447"/>
                </a:cxn>
                <a:cxn ang="0">
                  <a:pos x="490515" y="42977"/>
                </a:cxn>
                <a:cxn ang="0">
                  <a:pos x="589277" y="49588"/>
                </a:cxn>
                <a:cxn ang="0">
                  <a:pos x="694622" y="9917"/>
                </a:cxn>
                <a:cxn ang="0">
                  <a:pos x="671578" y="52894"/>
                </a:cxn>
                <a:cxn ang="0">
                  <a:pos x="714375" y="26447"/>
                </a:cxn>
                <a:cxn ang="0">
                  <a:pos x="668286" y="185131"/>
                </a:cxn>
                <a:cxn ang="0">
                  <a:pos x="576108" y="277697"/>
                </a:cxn>
                <a:cxn ang="0">
                  <a:pos x="609029" y="277697"/>
                </a:cxn>
                <a:cxn ang="0">
                  <a:pos x="467471" y="317369"/>
                </a:cxn>
                <a:cxn ang="0">
                  <a:pos x="283116" y="264474"/>
                </a:cxn>
                <a:cxn ang="0">
                  <a:pos x="312744" y="300839"/>
                </a:cxn>
                <a:cxn ang="0">
                  <a:pos x="200815" y="281003"/>
                </a:cxn>
                <a:cxn ang="0">
                  <a:pos x="154726" y="247944"/>
                </a:cxn>
                <a:cxn ang="0">
                  <a:pos x="181062" y="310757"/>
                </a:cxn>
                <a:cxn ang="0">
                  <a:pos x="309452" y="26447"/>
                </a:cxn>
              </a:cxnLst>
              <a:pathLst>
                <a:path w="217" h="97">
                  <a:moveTo>
                    <a:pt x="94" y="8"/>
                  </a:moveTo>
                  <a:cubicBezTo>
                    <a:pt x="115" y="9"/>
                    <a:pt x="130" y="12"/>
                    <a:pt x="149" y="13"/>
                  </a:cubicBezTo>
                  <a:cubicBezTo>
                    <a:pt x="169" y="15"/>
                    <a:pt x="163" y="16"/>
                    <a:pt x="179" y="15"/>
                  </a:cubicBezTo>
                  <a:cubicBezTo>
                    <a:pt x="195" y="13"/>
                    <a:pt x="213" y="0"/>
                    <a:pt x="211" y="3"/>
                  </a:cubicBezTo>
                  <a:cubicBezTo>
                    <a:pt x="209" y="5"/>
                    <a:pt x="202" y="17"/>
                    <a:pt x="204" y="16"/>
                  </a:cubicBezTo>
                  <a:cubicBezTo>
                    <a:pt x="206" y="15"/>
                    <a:pt x="217" y="8"/>
                    <a:pt x="217" y="8"/>
                  </a:cubicBezTo>
                  <a:cubicBezTo>
                    <a:pt x="217" y="8"/>
                    <a:pt x="215" y="32"/>
                    <a:pt x="203" y="56"/>
                  </a:cubicBezTo>
                  <a:cubicBezTo>
                    <a:pt x="192" y="79"/>
                    <a:pt x="174" y="84"/>
                    <a:pt x="175" y="84"/>
                  </a:cubicBezTo>
                  <a:cubicBezTo>
                    <a:pt x="176" y="84"/>
                    <a:pt x="187" y="83"/>
                    <a:pt x="185" y="84"/>
                  </a:cubicBezTo>
                  <a:cubicBezTo>
                    <a:pt x="183" y="85"/>
                    <a:pt x="165" y="96"/>
                    <a:pt x="142" y="96"/>
                  </a:cubicBezTo>
                  <a:cubicBezTo>
                    <a:pt x="119" y="97"/>
                    <a:pt x="86" y="80"/>
                    <a:pt x="86" y="80"/>
                  </a:cubicBezTo>
                  <a:cubicBezTo>
                    <a:pt x="86" y="80"/>
                    <a:pt x="96" y="91"/>
                    <a:pt x="95" y="91"/>
                  </a:cubicBezTo>
                  <a:cubicBezTo>
                    <a:pt x="93" y="90"/>
                    <a:pt x="74" y="92"/>
                    <a:pt x="61" y="85"/>
                  </a:cubicBezTo>
                  <a:cubicBezTo>
                    <a:pt x="47" y="78"/>
                    <a:pt x="47" y="75"/>
                    <a:pt x="47" y="75"/>
                  </a:cubicBezTo>
                  <a:cubicBezTo>
                    <a:pt x="47" y="75"/>
                    <a:pt x="57" y="95"/>
                    <a:pt x="55" y="94"/>
                  </a:cubicBezTo>
                  <a:cubicBezTo>
                    <a:pt x="0" y="70"/>
                    <a:pt x="50" y="5"/>
                    <a:pt x="94" y="8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60" name="Freeform 142"/>
            <p:cNvSpPr>
              <a:spLocks noEditPoints="1"/>
            </p:cNvSpPr>
            <p:nvPr userDrawn="1"/>
          </p:nvSpPr>
          <p:spPr>
            <a:xfrm>
              <a:off x="5699126" y="1925638"/>
              <a:ext cx="612775" cy="203200"/>
            </a:xfrm>
            <a:custGeom>
              <a:avLst/>
              <a:gdLst/>
              <a:ahLst/>
              <a:cxnLst>
                <a:cxn ang="0">
                  <a:pos x="16472" y="13109"/>
                </a:cxn>
                <a:cxn ang="0">
                  <a:pos x="151546" y="3277"/>
                </a:cxn>
                <a:cxn ang="0">
                  <a:pos x="161429" y="3277"/>
                </a:cxn>
                <a:cxn ang="0">
                  <a:pos x="306387" y="26219"/>
                </a:cxn>
                <a:cxn ang="0">
                  <a:pos x="306387" y="26219"/>
                </a:cxn>
                <a:cxn ang="0">
                  <a:pos x="306387" y="26219"/>
                </a:cxn>
                <a:cxn ang="0">
                  <a:pos x="451345" y="3277"/>
                </a:cxn>
                <a:cxn ang="0">
                  <a:pos x="461228" y="3277"/>
                </a:cxn>
                <a:cxn ang="0">
                  <a:pos x="593008" y="13109"/>
                </a:cxn>
                <a:cxn ang="0">
                  <a:pos x="612775" y="29496"/>
                </a:cxn>
                <a:cxn ang="0">
                  <a:pos x="599597" y="55716"/>
                </a:cxn>
                <a:cxn ang="0">
                  <a:pos x="579830" y="114709"/>
                </a:cxn>
                <a:cxn ang="0">
                  <a:pos x="576535" y="121264"/>
                </a:cxn>
                <a:cxn ang="0">
                  <a:pos x="556768" y="170425"/>
                </a:cxn>
                <a:cxn ang="0">
                  <a:pos x="467817" y="203200"/>
                </a:cxn>
                <a:cxn ang="0">
                  <a:pos x="461228" y="203200"/>
                </a:cxn>
                <a:cxn ang="0">
                  <a:pos x="355804" y="137651"/>
                </a:cxn>
                <a:cxn ang="0">
                  <a:pos x="306387" y="68825"/>
                </a:cxn>
                <a:cxn ang="0">
                  <a:pos x="253675" y="137651"/>
                </a:cxn>
                <a:cxn ang="0">
                  <a:pos x="151546" y="203200"/>
                </a:cxn>
                <a:cxn ang="0">
                  <a:pos x="141663" y="203200"/>
                </a:cxn>
                <a:cxn ang="0">
                  <a:pos x="56006" y="170425"/>
                </a:cxn>
                <a:cxn ang="0">
                  <a:pos x="32944" y="121264"/>
                </a:cxn>
                <a:cxn ang="0">
                  <a:pos x="32944" y="114709"/>
                </a:cxn>
                <a:cxn ang="0">
                  <a:pos x="9883" y="55716"/>
                </a:cxn>
                <a:cxn ang="0">
                  <a:pos x="0" y="29496"/>
                </a:cxn>
                <a:cxn ang="0">
                  <a:pos x="16472" y="13109"/>
                </a:cxn>
                <a:cxn ang="0">
                  <a:pos x="553474" y="150761"/>
                </a:cxn>
                <a:cxn ang="0">
                  <a:pos x="553474" y="150761"/>
                </a:cxn>
                <a:cxn ang="0">
                  <a:pos x="569946" y="88490"/>
                </a:cxn>
                <a:cxn ang="0">
                  <a:pos x="553474" y="26219"/>
                </a:cxn>
                <a:cxn ang="0">
                  <a:pos x="461228" y="16387"/>
                </a:cxn>
                <a:cxn ang="0">
                  <a:pos x="372277" y="36051"/>
                </a:cxn>
                <a:cxn ang="0">
                  <a:pos x="359099" y="45883"/>
                </a:cxn>
                <a:cxn ang="0">
                  <a:pos x="352510" y="65548"/>
                </a:cxn>
                <a:cxn ang="0">
                  <a:pos x="411811" y="180258"/>
                </a:cxn>
                <a:cxn ang="0">
                  <a:pos x="461228" y="190090"/>
                </a:cxn>
                <a:cxn ang="0">
                  <a:pos x="550179" y="154038"/>
                </a:cxn>
                <a:cxn ang="0">
                  <a:pos x="553474" y="150761"/>
                </a:cxn>
                <a:cxn ang="0">
                  <a:pos x="59300" y="150761"/>
                </a:cxn>
                <a:cxn ang="0">
                  <a:pos x="59300" y="150761"/>
                </a:cxn>
                <a:cxn ang="0">
                  <a:pos x="59300" y="154038"/>
                </a:cxn>
                <a:cxn ang="0">
                  <a:pos x="151546" y="190090"/>
                </a:cxn>
                <a:cxn ang="0">
                  <a:pos x="197669" y="180258"/>
                </a:cxn>
                <a:cxn ang="0">
                  <a:pos x="260264" y="65548"/>
                </a:cxn>
                <a:cxn ang="0">
                  <a:pos x="250381" y="45883"/>
                </a:cxn>
                <a:cxn ang="0">
                  <a:pos x="240497" y="36051"/>
                </a:cxn>
                <a:cxn ang="0">
                  <a:pos x="151546" y="16387"/>
                </a:cxn>
                <a:cxn ang="0">
                  <a:pos x="59300" y="26219"/>
                </a:cxn>
                <a:cxn ang="0">
                  <a:pos x="42828" y="88490"/>
                </a:cxn>
                <a:cxn ang="0">
                  <a:pos x="59300" y="150761"/>
                </a:cxn>
              </a:cxnLst>
              <a:pathLst>
                <a:path w="186" h="62">
                  <a:moveTo>
                    <a:pt x="5" y="4"/>
                  </a:moveTo>
                  <a:cubicBezTo>
                    <a:pt x="9" y="2"/>
                    <a:pt x="30" y="0"/>
                    <a:pt x="46" y="1"/>
                  </a:cubicBezTo>
                  <a:cubicBezTo>
                    <a:pt x="47" y="1"/>
                    <a:pt x="48" y="1"/>
                    <a:pt x="49" y="1"/>
                  </a:cubicBezTo>
                  <a:cubicBezTo>
                    <a:pt x="63" y="2"/>
                    <a:pt x="80" y="7"/>
                    <a:pt x="93" y="8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106" y="7"/>
                    <a:pt x="123" y="2"/>
                    <a:pt x="137" y="1"/>
                  </a:cubicBezTo>
                  <a:cubicBezTo>
                    <a:pt x="138" y="1"/>
                    <a:pt x="139" y="1"/>
                    <a:pt x="140" y="1"/>
                  </a:cubicBezTo>
                  <a:cubicBezTo>
                    <a:pt x="156" y="0"/>
                    <a:pt x="177" y="2"/>
                    <a:pt x="180" y="4"/>
                  </a:cubicBezTo>
                  <a:cubicBezTo>
                    <a:pt x="185" y="5"/>
                    <a:pt x="185" y="6"/>
                    <a:pt x="186" y="9"/>
                  </a:cubicBezTo>
                  <a:cubicBezTo>
                    <a:pt x="186" y="13"/>
                    <a:pt x="185" y="16"/>
                    <a:pt x="182" y="17"/>
                  </a:cubicBezTo>
                  <a:cubicBezTo>
                    <a:pt x="179" y="18"/>
                    <a:pt x="178" y="23"/>
                    <a:pt x="176" y="35"/>
                  </a:cubicBezTo>
                  <a:cubicBezTo>
                    <a:pt x="176" y="36"/>
                    <a:pt x="176" y="36"/>
                    <a:pt x="175" y="37"/>
                  </a:cubicBezTo>
                  <a:cubicBezTo>
                    <a:pt x="174" y="43"/>
                    <a:pt x="173" y="48"/>
                    <a:pt x="169" y="52"/>
                  </a:cubicBezTo>
                  <a:cubicBezTo>
                    <a:pt x="164" y="57"/>
                    <a:pt x="156" y="61"/>
                    <a:pt x="142" y="62"/>
                  </a:cubicBezTo>
                  <a:cubicBezTo>
                    <a:pt x="141" y="62"/>
                    <a:pt x="141" y="62"/>
                    <a:pt x="140" y="62"/>
                  </a:cubicBezTo>
                  <a:cubicBezTo>
                    <a:pt x="118" y="62"/>
                    <a:pt x="111" y="47"/>
                    <a:pt x="108" y="42"/>
                  </a:cubicBezTo>
                  <a:cubicBezTo>
                    <a:pt x="104" y="33"/>
                    <a:pt x="105" y="21"/>
                    <a:pt x="93" y="21"/>
                  </a:cubicBezTo>
                  <a:cubicBezTo>
                    <a:pt x="81" y="21"/>
                    <a:pt x="82" y="33"/>
                    <a:pt x="77" y="42"/>
                  </a:cubicBezTo>
                  <a:cubicBezTo>
                    <a:pt x="75" y="47"/>
                    <a:pt x="68" y="62"/>
                    <a:pt x="46" y="62"/>
                  </a:cubicBezTo>
                  <a:cubicBezTo>
                    <a:pt x="45" y="62"/>
                    <a:pt x="44" y="62"/>
                    <a:pt x="43" y="62"/>
                  </a:cubicBezTo>
                  <a:cubicBezTo>
                    <a:pt x="29" y="61"/>
                    <a:pt x="21" y="57"/>
                    <a:pt x="17" y="52"/>
                  </a:cubicBezTo>
                  <a:cubicBezTo>
                    <a:pt x="13" y="48"/>
                    <a:pt x="11" y="43"/>
                    <a:pt x="10" y="37"/>
                  </a:cubicBezTo>
                  <a:cubicBezTo>
                    <a:pt x="10" y="36"/>
                    <a:pt x="10" y="36"/>
                    <a:pt x="10" y="35"/>
                  </a:cubicBezTo>
                  <a:cubicBezTo>
                    <a:pt x="7" y="23"/>
                    <a:pt x="7" y="18"/>
                    <a:pt x="3" y="17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0" y="6"/>
                    <a:pt x="0" y="5"/>
                    <a:pt x="5" y="4"/>
                  </a:cubicBezTo>
                  <a:close/>
                  <a:moveTo>
                    <a:pt x="168" y="46"/>
                  </a:moveTo>
                  <a:cubicBezTo>
                    <a:pt x="168" y="46"/>
                    <a:pt x="168" y="46"/>
                    <a:pt x="168" y="46"/>
                  </a:cubicBezTo>
                  <a:cubicBezTo>
                    <a:pt x="171" y="41"/>
                    <a:pt x="172" y="34"/>
                    <a:pt x="173" y="27"/>
                  </a:cubicBezTo>
                  <a:cubicBezTo>
                    <a:pt x="174" y="19"/>
                    <a:pt x="172" y="11"/>
                    <a:pt x="168" y="8"/>
                  </a:cubicBezTo>
                  <a:cubicBezTo>
                    <a:pt x="164" y="6"/>
                    <a:pt x="152" y="4"/>
                    <a:pt x="140" y="5"/>
                  </a:cubicBezTo>
                  <a:cubicBezTo>
                    <a:pt x="129" y="5"/>
                    <a:pt x="119" y="7"/>
                    <a:pt x="113" y="11"/>
                  </a:cubicBezTo>
                  <a:cubicBezTo>
                    <a:pt x="111" y="12"/>
                    <a:pt x="110" y="13"/>
                    <a:pt x="109" y="14"/>
                  </a:cubicBezTo>
                  <a:cubicBezTo>
                    <a:pt x="108" y="15"/>
                    <a:pt x="107" y="17"/>
                    <a:pt x="107" y="20"/>
                  </a:cubicBezTo>
                  <a:cubicBezTo>
                    <a:pt x="105" y="32"/>
                    <a:pt x="115" y="51"/>
                    <a:pt x="125" y="55"/>
                  </a:cubicBezTo>
                  <a:cubicBezTo>
                    <a:pt x="129" y="57"/>
                    <a:pt x="134" y="58"/>
                    <a:pt x="140" y="58"/>
                  </a:cubicBezTo>
                  <a:cubicBezTo>
                    <a:pt x="151" y="58"/>
                    <a:pt x="163" y="54"/>
                    <a:pt x="167" y="47"/>
                  </a:cubicBezTo>
                  <a:lnTo>
                    <a:pt x="168" y="46"/>
                  </a:lnTo>
                  <a:close/>
                  <a:moveTo>
                    <a:pt x="18" y="46"/>
                  </a:moveTo>
                  <a:cubicBezTo>
                    <a:pt x="18" y="46"/>
                    <a:pt x="18" y="46"/>
                    <a:pt x="18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23" y="54"/>
                    <a:pt x="35" y="58"/>
                    <a:pt x="46" y="58"/>
                  </a:cubicBezTo>
                  <a:cubicBezTo>
                    <a:pt x="51" y="58"/>
                    <a:pt x="56" y="57"/>
                    <a:pt x="60" y="55"/>
                  </a:cubicBezTo>
                  <a:cubicBezTo>
                    <a:pt x="70" y="51"/>
                    <a:pt x="81" y="32"/>
                    <a:pt x="79" y="20"/>
                  </a:cubicBezTo>
                  <a:cubicBezTo>
                    <a:pt x="78" y="17"/>
                    <a:pt x="78" y="15"/>
                    <a:pt x="76" y="14"/>
                  </a:cubicBezTo>
                  <a:cubicBezTo>
                    <a:pt x="75" y="13"/>
                    <a:pt x="74" y="12"/>
                    <a:pt x="73" y="11"/>
                  </a:cubicBezTo>
                  <a:cubicBezTo>
                    <a:pt x="67" y="7"/>
                    <a:pt x="56" y="5"/>
                    <a:pt x="46" y="5"/>
                  </a:cubicBezTo>
                  <a:cubicBezTo>
                    <a:pt x="33" y="4"/>
                    <a:pt x="21" y="6"/>
                    <a:pt x="18" y="8"/>
                  </a:cubicBezTo>
                  <a:cubicBezTo>
                    <a:pt x="13" y="11"/>
                    <a:pt x="12" y="19"/>
                    <a:pt x="13" y="27"/>
                  </a:cubicBezTo>
                  <a:cubicBezTo>
                    <a:pt x="13" y="34"/>
                    <a:pt x="15" y="41"/>
                    <a:pt x="18" y="46"/>
                  </a:cubicBezTo>
                  <a:close/>
                </a:path>
              </a:pathLst>
            </a:custGeom>
            <a:solidFill>
              <a:srgbClr val="4E4F5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61" name="Freeform 143"/>
            <p:cNvSpPr/>
            <p:nvPr userDrawn="1"/>
          </p:nvSpPr>
          <p:spPr>
            <a:xfrm>
              <a:off x="5735638" y="1938338"/>
              <a:ext cx="230188" cy="180975"/>
            </a:xfrm>
            <a:custGeom>
              <a:avLst/>
              <a:gdLst/>
              <a:ahLst/>
              <a:cxnLst>
                <a:cxn ang="0">
                  <a:pos x="115094" y="0"/>
                </a:cxn>
                <a:cxn ang="0">
                  <a:pos x="19730" y="9871"/>
                </a:cxn>
                <a:cxn ang="0">
                  <a:pos x="3288" y="75680"/>
                </a:cxn>
                <a:cxn ang="0">
                  <a:pos x="19730" y="138199"/>
                </a:cxn>
                <a:cxn ang="0">
                  <a:pos x="19730" y="141489"/>
                </a:cxn>
                <a:cxn ang="0">
                  <a:pos x="115094" y="180975"/>
                </a:cxn>
                <a:cxn ang="0">
                  <a:pos x="164420" y="171103"/>
                </a:cxn>
                <a:cxn ang="0">
                  <a:pos x="226899" y="49356"/>
                </a:cxn>
                <a:cxn ang="0">
                  <a:pos x="217034" y="29614"/>
                </a:cxn>
                <a:cxn ang="0">
                  <a:pos x="207169" y="19742"/>
                </a:cxn>
                <a:cxn ang="0">
                  <a:pos x="115094" y="0"/>
                </a:cxn>
              </a:cxnLst>
              <a:pathLst>
                <a:path w="70" h="55">
                  <a:moveTo>
                    <a:pt x="35" y="0"/>
                  </a:moveTo>
                  <a:cubicBezTo>
                    <a:pt x="22" y="0"/>
                    <a:pt x="10" y="1"/>
                    <a:pt x="6" y="3"/>
                  </a:cubicBezTo>
                  <a:cubicBezTo>
                    <a:pt x="1" y="6"/>
                    <a:pt x="0" y="14"/>
                    <a:pt x="1" y="23"/>
                  </a:cubicBezTo>
                  <a:cubicBezTo>
                    <a:pt x="1" y="30"/>
                    <a:pt x="3" y="37"/>
                    <a:pt x="6" y="42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1" y="51"/>
                    <a:pt x="23" y="55"/>
                    <a:pt x="35" y="55"/>
                  </a:cubicBezTo>
                  <a:cubicBezTo>
                    <a:pt x="40" y="55"/>
                    <a:pt x="46" y="54"/>
                    <a:pt x="50" y="52"/>
                  </a:cubicBezTo>
                  <a:cubicBezTo>
                    <a:pt x="60" y="47"/>
                    <a:pt x="70" y="28"/>
                    <a:pt x="69" y="15"/>
                  </a:cubicBezTo>
                  <a:cubicBezTo>
                    <a:pt x="68" y="13"/>
                    <a:pt x="67" y="11"/>
                    <a:pt x="66" y="9"/>
                  </a:cubicBezTo>
                  <a:cubicBezTo>
                    <a:pt x="65" y="8"/>
                    <a:pt x="64" y="7"/>
                    <a:pt x="63" y="6"/>
                  </a:cubicBezTo>
                  <a:cubicBezTo>
                    <a:pt x="56" y="2"/>
                    <a:pt x="45" y="0"/>
                    <a:pt x="35" y="0"/>
                  </a:cubicBezTo>
                  <a:close/>
                </a:path>
              </a:pathLst>
            </a:custGeom>
            <a:solidFill>
              <a:srgbClr val="C0E3ED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62" name="Freeform 144"/>
            <p:cNvSpPr/>
            <p:nvPr userDrawn="1"/>
          </p:nvSpPr>
          <p:spPr>
            <a:xfrm>
              <a:off x="5738813" y="1938338"/>
              <a:ext cx="203200" cy="177800"/>
            </a:xfrm>
            <a:custGeom>
              <a:avLst/>
              <a:gdLst/>
              <a:ahLst/>
              <a:cxnLst>
                <a:cxn ang="0">
                  <a:pos x="75380" y="0"/>
                </a:cxn>
                <a:cxn ang="0">
                  <a:pos x="16387" y="9877"/>
                </a:cxn>
                <a:cxn ang="0">
                  <a:pos x="0" y="36218"/>
                </a:cxn>
                <a:cxn ang="0">
                  <a:pos x="140929" y="177800"/>
                </a:cxn>
                <a:cxn ang="0">
                  <a:pos x="160593" y="171214"/>
                </a:cxn>
                <a:cxn ang="0">
                  <a:pos x="203200" y="125118"/>
                </a:cxn>
                <a:cxn ang="0">
                  <a:pos x="75380" y="0"/>
                </a:cxn>
              </a:cxnLst>
              <a:pathLst>
                <a:path w="62" h="54">
                  <a:moveTo>
                    <a:pt x="23" y="0"/>
                  </a:moveTo>
                  <a:cubicBezTo>
                    <a:pt x="15" y="0"/>
                    <a:pt x="8" y="2"/>
                    <a:pt x="5" y="3"/>
                  </a:cubicBezTo>
                  <a:cubicBezTo>
                    <a:pt x="3" y="5"/>
                    <a:pt x="1" y="8"/>
                    <a:pt x="0" y="11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5" y="53"/>
                    <a:pt x="47" y="53"/>
                    <a:pt x="49" y="52"/>
                  </a:cubicBezTo>
                  <a:cubicBezTo>
                    <a:pt x="53" y="50"/>
                    <a:pt x="58" y="45"/>
                    <a:pt x="62" y="38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63" name="Freeform 145"/>
            <p:cNvSpPr/>
            <p:nvPr userDrawn="1"/>
          </p:nvSpPr>
          <p:spPr>
            <a:xfrm>
              <a:off x="6042026" y="1938338"/>
              <a:ext cx="230188" cy="180975"/>
            </a:xfrm>
            <a:custGeom>
              <a:avLst/>
              <a:gdLst/>
              <a:ahLst/>
              <a:cxnLst>
                <a:cxn ang="0">
                  <a:pos x="6576" y="49356"/>
                </a:cxn>
                <a:cxn ang="0">
                  <a:pos x="69056" y="171103"/>
                </a:cxn>
                <a:cxn ang="0">
                  <a:pos x="118382" y="180975"/>
                </a:cxn>
                <a:cxn ang="0">
                  <a:pos x="210457" y="141489"/>
                </a:cxn>
                <a:cxn ang="0">
                  <a:pos x="213746" y="138199"/>
                </a:cxn>
                <a:cxn ang="0">
                  <a:pos x="230188" y="75680"/>
                </a:cxn>
                <a:cxn ang="0">
                  <a:pos x="230188" y="69099"/>
                </a:cxn>
                <a:cxn ang="0">
                  <a:pos x="226899" y="46066"/>
                </a:cxn>
                <a:cxn ang="0">
                  <a:pos x="210457" y="9871"/>
                </a:cxn>
                <a:cxn ang="0">
                  <a:pos x="118382" y="0"/>
                </a:cxn>
                <a:cxn ang="0">
                  <a:pos x="26307" y="19742"/>
                </a:cxn>
                <a:cxn ang="0">
                  <a:pos x="13153" y="29614"/>
                </a:cxn>
                <a:cxn ang="0">
                  <a:pos x="6576" y="49356"/>
                </a:cxn>
              </a:cxnLst>
              <a:pathLst>
                <a:path w="70" h="55">
                  <a:moveTo>
                    <a:pt x="2" y="15"/>
                  </a:moveTo>
                  <a:cubicBezTo>
                    <a:pt x="0" y="28"/>
                    <a:pt x="11" y="47"/>
                    <a:pt x="21" y="52"/>
                  </a:cubicBezTo>
                  <a:cubicBezTo>
                    <a:pt x="25" y="54"/>
                    <a:pt x="30" y="55"/>
                    <a:pt x="36" y="55"/>
                  </a:cubicBezTo>
                  <a:cubicBezTo>
                    <a:pt x="47" y="55"/>
                    <a:pt x="59" y="51"/>
                    <a:pt x="64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7" y="37"/>
                    <a:pt x="69" y="30"/>
                    <a:pt x="70" y="23"/>
                  </a:cubicBezTo>
                  <a:cubicBezTo>
                    <a:pt x="70" y="22"/>
                    <a:pt x="70" y="22"/>
                    <a:pt x="70" y="21"/>
                  </a:cubicBezTo>
                  <a:cubicBezTo>
                    <a:pt x="70" y="19"/>
                    <a:pt x="70" y="16"/>
                    <a:pt x="69" y="14"/>
                  </a:cubicBezTo>
                  <a:cubicBezTo>
                    <a:pt x="69" y="9"/>
                    <a:pt x="67" y="5"/>
                    <a:pt x="64" y="3"/>
                  </a:cubicBezTo>
                  <a:cubicBezTo>
                    <a:pt x="61" y="1"/>
                    <a:pt x="49" y="0"/>
                    <a:pt x="36" y="0"/>
                  </a:cubicBezTo>
                  <a:cubicBezTo>
                    <a:pt x="25" y="0"/>
                    <a:pt x="14" y="2"/>
                    <a:pt x="8" y="6"/>
                  </a:cubicBezTo>
                  <a:cubicBezTo>
                    <a:pt x="7" y="7"/>
                    <a:pt x="5" y="8"/>
                    <a:pt x="4" y="9"/>
                  </a:cubicBezTo>
                  <a:cubicBezTo>
                    <a:pt x="3" y="11"/>
                    <a:pt x="2" y="13"/>
                    <a:pt x="2" y="15"/>
                  </a:cubicBezTo>
                  <a:close/>
                </a:path>
              </a:pathLst>
            </a:custGeom>
            <a:solidFill>
              <a:srgbClr val="C0E3ED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64" name="Freeform 146"/>
            <p:cNvSpPr/>
            <p:nvPr userDrawn="1"/>
          </p:nvSpPr>
          <p:spPr>
            <a:xfrm>
              <a:off x="6051551" y="1941513"/>
              <a:ext cx="204788" cy="174625"/>
            </a:xfrm>
            <a:custGeom>
              <a:avLst/>
              <a:gdLst/>
              <a:ahLst/>
              <a:cxnLst>
                <a:cxn ang="0">
                  <a:pos x="138727" y="174625"/>
                </a:cxn>
                <a:cxn ang="0">
                  <a:pos x="201484" y="138382"/>
                </a:cxn>
                <a:cxn ang="0">
                  <a:pos x="204788" y="135087"/>
                </a:cxn>
                <a:cxn ang="0">
                  <a:pos x="204788" y="128497"/>
                </a:cxn>
                <a:cxn ang="0">
                  <a:pos x="75969" y="0"/>
                </a:cxn>
                <a:cxn ang="0">
                  <a:pos x="16515" y="16474"/>
                </a:cxn>
                <a:cxn ang="0">
                  <a:pos x="3303" y="26358"/>
                </a:cxn>
                <a:cxn ang="0">
                  <a:pos x="0" y="36242"/>
                </a:cxn>
                <a:cxn ang="0">
                  <a:pos x="138727" y="174625"/>
                </a:cxn>
              </a:cxnLst>
              <a:pathLst>
                <a:path w="62" h="53">
                  <a:moveTo>
                    <a:pt x="42" y="53"/>
                  </a:moveTo>
                  <a:cubicBezTo>
                    <a:pt x="50" y="51"/>
                    <a:pt x="58" y="48"/>
                    <a:pt x="61" y="42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2" y="39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1"/>
                    <a:pt x="9" y="3"/>
                    <a:pt x="5" y="5"/>
                  </a:cubicBezTo>
                  <a:cubicBezTo>
                    <a:pt x="4" y="6"/>
                    <a:pt x="2" y="7"/>
                    <a:pt x="1" y="8"/>
                  </a:cubicBezTo>
                  <a:cubicBezTo>
                    <a:pt x="1" y="9"/>
                    <a:pt x="0" y="10"/>
                    <a:pt x="0" y="11"/>
                  </a:cubicBezTo>
                  <a:lnTo>
                    <a:pt x="42" y="53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65" name="Freeform 147"/>
            <p:cNvSpPr/>
            <p:nvPr userDrawn="1"/>
          </p:nvSpPr>
          <p:spPr>
            <a:xfrm>
              <a:off x="6516688" y="2833688"/>
              <a:ext cx="404813" cy="630238"/>
            </a:xfrm>
            <a:custGeom>
              <a:avLst/>
              <a:gdLst/>
              <a:ahLst/>
              <a:cxnLst>
                <a:cxn ang="0">
                  <a:pos x="404813" y="98990"/>
                </a:cxn>
                <a:cxn ang="0">
                  <a:pos x="398230" y="194680"/>
                </a:cxn>
                <a:cxn ang="0">
                  <a:pos x="223799" y="541146"/>
                </a:cxn>
                <a:cxn ang="0">
                  <a:pos x="49367" y="541146"/>
                </a:cxn>
                <a:cxn ang="0">
                  <a:pos x="36202" y="313469"/>
                </a:cxn>
                <a:cxn ang="0">
                  <a:pos x="217216" y="0"/>
                </a:cxn>
                <a:cxn ang="0">
                  <a:pos x="404813" y="98990"/>
                </a:cxn>
              </a:cxnLst>
              <a:pathLst>
                <a:path w="123" h="191">
                  <a:moveTo>
                    <a:pt x="123" y="30"/>
                  </a:moveTo>
                  <a:cubicBezTo>
                    <a:pt x="122" y="35"/>
                    <a:pt x="121" y="59"/>
                    <a:pt x="121" y="59"/>
                  </a:cubicBezTo>
                  <a:cubicBezTo>
                    <a:pt x="106" y="93"/>
                    <a:pt x="72" y="164"/>
                    <a:pt x="68" y="164"/>
                  </a:cubicBezTo>
                  <a:cubicBezTo>
                    <a:pt x="61" y="164"/>
                    <a:pt x="29" y="191"/>
                    <a:pt x="15" y="164"/>
                  </a:cubicBezTo>
                  <a:cubicBezTo>
                    <a:pt x="0" y="137"/>
                    <a:pt x="7" y="104"/>
                    <a:pt x="11" y="95"/>
                  </a:cubicBezTo>
                  <a:cubicBezTo>
                    <a:pt x="16" y="87"/>
                    <a:pt x="61" y="0"/>
                    <a:pt x="66" y="0"/>
                  </a:cubicBezTo>
                  <a:cubicBezTo>
                    <a:pt x="71" y="1"/>
                    <a:pt x="123" y="30"/>
                    <a:pt x="123" y="30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66" name="Freeform 148"/>
            <p:cNvSpPr/>
            <p:nvPr userDrawn="1"/>
          </p:nvSpPr>
          <p:spPr>
            <a:xfrm>
              <a:off x="6802438" y="2925763"/>
              <a:ext cx="103188" cy="109538"/>
            </a:xfrm>
            <a:custGeom>
              <a:avLst/>
              <a:gdLst/>
              <a:ahLst/>
              <a:cxnLst>
                <a:cxn ang="0">
                  <a:pos x="86544" y="0"/>
                </a:cxn>
                <a:cxn ang="0">
                  <a:pos x="99859" y="76344"/>
                </a:cxn>
                <a:cxn ang="0">
                  <a:pos x="89873" y="109538"/>
                </a:cxn>
                <a:cxn ang="0">
                  <a:pos x="0" y="79664"/>
                </a:cxn>
                <a:cxn ang="0">
                  <a:pos x="86544" y="0"/>
                </a:cxn>
              </a:cxnLst>
              <a:pathLst>
                <a:path w="31" h="33">
                  <a:moveTo>
                    <a:pt x="26" y="0"/>
                  </a:moveTo>
                  <a:cubicBezTo>
                    <a:pt x="26" y="0"/>
                    <a:pt x="30" y="15"/>
                    <a:pt x="30" y="23"/>
                  </a:cubicBezTo>
                  <a:cubicBezTo>
                    <a:pt x="31" y="30"/>
                    <a:pt x="30" y="32"/>
                    <a:pt x="27" y="33"/>
                  </a:cubicBezTo>
                  <a:cubicBezTo>
                    <a:pt x="24" y="33"/>
                    <a:pt x="0" y="27"/>
                    <a:pt x="0" y="24"/>
                  </a:cubicBezTo>
                  <a:cubicBezTo>
                    <a:pt x="1" y="21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67" name="Freeform 149"/>
            <p:cNvSpPr/>
            <p:nvPr userDrawn="1"/>
          </p:nvSpPr>
          <p:spPr>
            <a:xfrm>
              <a:off x="6737351" y="2774950"/>
              <a:ext cx="254000" cy="220663"/>
            </a:xfrm>
            <a:custGeom>
              <a:avLst/>
              <a:gdLst/>
              <a:ahLst/>
              <a:cxnLst>
                <a:cxn ang="0">
                  <a:pos x="16493" y="0"/>
                </a:cxn>
                <a:cxn ang="0">
                  <a:pos x="254000" y="23054"/>
                </a:cxn>
                <a:cxn ang="0">
                  <a:pos x="244103" y="105391"/>
                </a:cxn>
                <a:cxn ang="0">
                  <a:pos x="207818" y="220663"/>
                </a:cxn>
                <a:cxn ang="0">
                  <a:pos x="3298" y="187728"/>
                </a:cxn>
                <a:cxn ang="0">
                  <a:pos x="16493" y="0"/>
                </a:cxn>
              </a:cxnLst>
              <a:pathLst>
                <a:path w="77" h="67">
                  <a:moveTo>
                    <a:pt x="5" y="0"/>
                  </a:moveTo>
                  <a:cubicBezTo>
                    <a:pt x="77" y="7"/>
                    <a:pt x="77" y="7"/>
                    <a:pt x="77" y="7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3" y="67"/>
                    <a:pt x="0" y="61"/>
                    <a:pt x="1" y="57"/>
                  </a:cubicBezTo>
                  <a:cubicBezTo>
                    <a:pt x="2" y="53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68" name="Freeform 150"/>
            <p:cNvSpPr/>
            <p:nvPr userDrawn="1"/>
          </p:nvSpPr>
          <p:spPr>
            <a:xfrm>
              <a:off x="6869113" y="2643188"/>
              <a:ext cx="131763" cy="168275"/>
            </a:xfrm>
            <a:custGeom>
              <a:avLst/>
              <a:gdLst/>
              <a:ahLst/>
              <a:cxnLst>
                <a:cxn ang="0">
                  <a:pos x="0" y="131980"/>
                </a:cxn>
                <a:cxn ang="0">
                  <a:pos x="111998" y="0"/>
                </a:cxn>
                <a:cxn ang="0">
                  <a:pos x="118586" y="56091"/>
                </a:cxn>
                <a:cxn ang="0">
                  <a:pos x="39528" y="164975"/>
                </a:cxn>
                <a:cxn ang="0">
                  <a:pos x="0" y="131980"/>
                </a:cxn>
              </a:cxnLst>
              <a:pathLst>
                <a:path w="40" h="51">
                  <a:moveTo>
                    <a:pt x="0" y="40"/>
                  </a:moveTo>
                  <a:cubicBezTo>
                    <a:pt x="2" y="38"/>
                    <a:pt x="32" y="0"/>
                    <a:pt x="34" y="0"/>
                  </a:cubicBezTo>
                  <a:cubicBezTo>
                    <a:pt x="35" y="0"/>
                    <a:pt x="40" y="6"/>
                    <a:pt x="36" y="17"/>
                  </a:cubicBezTo>
                  <a:cubicBezTo>
                    <a:pt x="32" y="28"/>
                    <a:pt x="12" y="51"/>
                    <a:pt x="12" y="50"/>
                  </a:cubicBezTo>
                  <a:cubicBezTo>
                    <a:pt x="12" y="5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69" name="Freeform 151"/>
            <p:cNvSpPr/>
            <p:nvPr userDrawn="1"/>
          </p:nvSpPr>
          <p:spPr>
            <a:xfrm>
              <a:off x="6315076" y="2254250"/>
              <a:ext cx="781050" cy="796925"/>
            </a:xfrm>
            <a:custGeom>
              <a:avLst/>
              <a:gdLst/>
              <a:ahLst/>
              <a:cxnLst>
                <a:cxn ang="0">
                  <a:pos x="781050" y="52387"/>
                </a:cxn>
                <a:cxn ang="0">
                  <a:pos x="207962" y="0"/>
                </a:cxn>
                <a:cxn ang="0">
                  <a:pos x="0" y="757237"/>
                </a:cxn>
                <a:cxn ang="0">
                  <a:pos x="544512" y="796925"/>
                </a:cxn>
                <a:cxn ang="0">
                  <a:pos x="781050" y="52387"/>
                </a:cxn>
              </a:cxnLst>
              <a:pathLst>
                <a:path w="492" h="502">
                  <a:moveTo>
                    <a:pt x="492" y="33"/>
                  </a:moveTo>
                  <a:lnTo>
                    <a:pt x="131" y="0"/>
                  </a:lnTo>
                  <a:lnTo>
                    <a:pt x="0" y="477"/>
                  </a:lnTo>
                  <a:lnTo>
                    <a:pt x="343" y="502"/>
                  </a:lnTo>
                  <a:lnTo>
                    <a:pt x="492" y="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70" name="Freeform 152"/>
            <p:cNvSpPr/>
            <p:nvPr userDrawn="1"/>
          </p:nvSpPr>
          <p:spPr>
            <a:xfrm>
              <a:off x="5029201" y="2533650"/>
              <a:ext cx="431800" cy="749300"/>
            </a:xfrm>
            <a:custGeom>
              <a:avLst/>
              <a:gdLst/>
              <a:ahLst/>
              <a:cxnLst>
                <a:cxn ang="0">
                  <a:pos x="385653" y="6601"/>
                </a:cxn>
                <a:cxn ang="0">
                  <a:pos x="0" y="544645"/>
                </a:cxn>
                <a:cxn ang="0">
                  <a:pos x="161512" y="716291"/>
                </a:cxn>
                <a:cxn ang="0">
                  <a:pos x="412022" y="439017"/>
                </a:cxn>
                <a:cxn ang="0">
                  <a:pos x="385653" y="6601"/>
                </a:cxn>
              </a:cxnLst>
              <a:pathLst>
                <a:path w="131" h="227">
                  <a:moveTo>
                    <a:pt x="117" y="2"/>
                  </a:moveTo>
                  <a:cubicBezTo>
                    <a:pt x="103" y="0"/>
                    <a:pt x="14" y="139"/>
                    <a:pt x="0" y="165"/>
                  </a:cubicBezTo>
                  <a:cubicBezTo>
                    <a:pt x="0" y="165"/>
                    <a:pt x="41" y="227"/>
                    <a:pt x="49" y="217"/>
                  </a:cubicBezTo>
                  <a:cubicBezTo>
                    <a:pt x="57" y="207"/>
                    <a:pt x="114" y="144"/>
                    <a:pt x="125" y="133"/>
                  </a:cubicBezTo>
                  <a:cubicBezTo>
                    <a:pt x="131" y="126"/>
                    <a:pt x="118" y="2"/>
                    <a:pt x="117" y="2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71" name="Freeform 153"/>
            <p:cNvSpPr/>
            <p:nvPr userDrawn="1"/>
          </p:nvSpPr>
          <p:spPr>
            <a:xfrm>
              <a:off x="5003801" y="2998788"/>
              <a:ext cx="592138" cy="315913"/>
            </a:xfrm>
            <a:custGeom>
              <a:avLst/>
              <a:gdLst/>
              <a:ahLst/>
              <a:cxnLst>
                <a:cxn ang="0">
                  <a:pos x="592138" y="59233"/>
                </a:cxn>
                <a:cxn ang="0">
                  <a:pos x="157903" y="3290"/>
                </a:cxn>
                <a:cxn ang="0">
                  <a:pos x="26317" y="213899"/>
                </a:cxn>
                <a:cxn ang="0">
                  <a:pos x="259882" y="299459"/>
                </a:cxn>
                <a:cxn ang="0">
                  <a:pos x="559241" y="299459"/>
                </a:cxn>
                <a:cxn ang="0">
                  <a:pos x="592138" y="59233"/>
                </a:cxn>
              </a:cxnLst>
              <a:pathLst>
                <a:path w="180" h="96">
                  <a:moveTo>
                    <a:pt x="180" y="18"/>
                  </a:moveTo>
                  <a:cubicBezTo>
                    <a:pt x="170" y="17"/>
                    <a:pt x="95" y="0"/>
                    <a:pt x="48" y="1"/>
                  </a:cubicBezTo>
                  <a:cubicBezTo>
                    <a:pt x="2" y="2"/>
                    <a:pt x="0" y="40"/>
                    <a:pt x="8" y="65"/>
                  </a:cubicBezTo>
                  <a:cubicBezTo>
                    <a:pt x="17" y="91"/>
                    <a:pt x="48" y="91"/>
                    <a:pt x="79" y="91"/>
                  </a:cubicBezTo>
                  <a:cubicBezTo>
                    <a:pt x="109" y="91"/>
                    <a:pt x="167" y="96"/>
                    <a:pt x="170" y="91"/>
                  </a:cubicBezTo>
                  <a:cubicBezTo>
                    <a:pt x="174" y="87"/>
                    <a:pt x="180" y="18"/>
                    <a:pt x="180" y="18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72" name="Freeform 154"/>
            <p:cNvSpPr/>
            <p:nvPr userDrawn="1"/>
          </p:nvSpPr>
          <p:spPr>
            <a:xfrm>
              <a:off x="5438776" y="3151188"/>
              <a:ext cx="120650" cy="206375"/>
            </a:xfrm>
            <a:custGeom>
              <a:avLst/>
              <a:gdLst/>
              <a:ahLst/>
              <a:cxnLst>
                <a:cxn ang="0">
                  <a:pos x="58694" y="13103"/>
                </a:cxn>
                <a:cxn ang="0">
                  <a:pos x="19564" y="16378"/>
                </a:cxn>
                <a:cxn ang="0">
                  <a:pos x="9782" y="65515"/>
                </a:cxn>
                <a:cxn ang="0">
                  <a:pos x="117389" y="144134"/>
                </a:cxn>
                <a:cxn ang="0">
                  <a:pos x="84781" y="36033"/>
                </a:cxn>
                <a:cxn ang="0">
                  <a:pos x="58694" y="13103"/>
                </a:cxn>
              </a:cxnLst>
              <a:pathLst>
                <a:path w="37" h="63">
                  <a:moveTo>
                    <a:pt x="18" y="4"/>
                  </a:moveTo>
                  <a:cubicBezTo>
                    <a:pt x="16" y="3"/>
                    <a:pt x="11" y="0"/>
                    <a:pt x="6" y="5"/>
                  </a:cubicBezTo>
                  <a:cubicBezTo>
                    <a:pt x="0" y="11"/>
                    <a:pt x="1" y="16"/>
                    <a:pt x="3" y="20"/>
                  </a:cubicBezTo>
                  <a:cubicBezTo>
                    <a:pt x="5" y="26"/>
                    <a:pt x="32" y="63"/>
                    <a:pt x="36" y="44"/>
                  </a:cubicBezTo>
                  <a:cubicBezTo>
                    <a:pt x="37" y="37"/>
                    <a:pt x="31" y="18"/>
                    <a:pt x="26" y="11"/>
                  </a:cubicBezTo>
                  <a:cubicBezTo>
                    <a:pt x="20" y="4"/>
                    <a:pt x="18" y="4"/>
                    <a:pt x="18" y="4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73" name="Rectangle 155"/>
            <p:cNvSpPr/>
            <p:nvPr userDrawn="1"/>
          </p:nvSpPr>
          <p:spPr>
            <a:xfrm>
              <a:off x="3060701" y="3298825"/>
              <a:ext cx="6053138" cy="134938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74" name="Freeform 156"/>
            <p:cNvSpPr/>
            <p:nvPr userDrawn="1"/>
          </p:nvSpPr>
          <p:spPr>
            <a:xfrm>
              <a:off x="6819901" y="2698750"/>
              <a:ext cx="214313" cy="155575"/>
            </a:xfrm>
            <a:custGeom>
              <a:avLst/>
              <a:gdLst/>
              <a:ahLst/>
              <a:cxnLst>
                <a:cxn ang="0">
                  <a:pos x="187936" y="92682"/>
                </a:cxn>
                <a:cxn ang="0">
                  <a:pos x="138479" y="26480"/>
                </a:cxn>
                <a:cxn ang="0">
                  <a:pos x="49456" y="9930"/>
                </a:cxn>
                <a:cxn ang="0">
                  <a:pos x="3297" y="16550"/>
                </a:cxn>
                <a:cxn ang="0">
                  <a:pos x="46159" y="59581"/>
                </a:cxn>
                <a:cxn ang="0">
                  <a:pos x="102210" y="72822"/>
                </a:cxn>
                <a:cxn ang="0">
                  <a:pos x="135182" y="135714"/>
                </a:cxn>
                <a:cxn ang="0">
                  <a:pos x="158261" y="148954"/>
                </a:cxn>
                <a:cxn ang="0">
                  <a:pos x="168153" y="155575"/>
                </a:cxn>
                <a:cxn ang="0">
                  <a:pos x="187936" y="92682"/>
                </a:cxn>
              </a:cxnLst>
              <a:pathLst>
                <a:path w="65" h="47">
                  <a:moveTo>
                    <a:pt x="57" y="2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1" y="2"/>
                    <a:pt x="3" y="0"/>
                    <a:pt x="1" y="5"/>
                  </a:cubicBezTo>
                  <a:cubicBezTo>
                    <a:pt x="0" y="8"/>
                    <a:pt x="5" y="16"/>
                    <a:pt x="14" y="18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6" y="46"/>
                    <a:pt x="65" y="39"/>
                    <a:pt x="57" y="28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75" name="Freeform 157"/>
            <p:cNvSpPr/>
            <p:nvPr userDrawn="1"/>
          </p:nvSpPr>
          <p:spPr>
            <a:xfrm>
              <a:off x="6792913" y="2774950"/>
              <a:ext cx="207963" cy="138113"/>
            </a:xfrm>
            <a:custGeom>
              <a:avLst/>
              <a:gdLst/>
              <a:ahLst/>
              <a:cxnLst>
                <a:cxn ang="0">
                  <a:pos x="188157" y="75633"/>
                </a:cxn>
                <a:cxn ang="0">
                  <a:pos x="115535" y="16442"/>
                </a:cxn>
                <a:cxn ang="0">
                  <a:pos x="42913" y="6576"/>
                </a:cxn>
                <a:cxn ang="0">
                  <a:pos x="6602" y="13153"/>
                </a:cxn>
                <a:cxn ang="0">
                  <a:pos x="29709" y="55902"/>
                </a:cxn>
                <a:cxn ang="0">
                  <a:pos x="92428" y="72344"/>
                </a:cxn>
                <a:cxn ang="0">
                  <a:pos x="165050" y="131536"/>
                </a:cxn>
                <a:cxn ang="0">
                  <a:pos x="201361" y="115094"/>
                </a:cxn>
                <a:cxn ang="0">
                  <a:pos x="188157" y="75633"/>
                </a:cxn>
              </a:cxnLst>
              <a:pathLst>
                <a:path w="63" h="42">
                  <a:moveTo>
                    <a:pt x="57" y="2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9" y="1"/>
                    <a:pt x="3" y="0"/>
                    <a:pt x="2" y="4"/>
                  </a:cubicBezTo>
                  <a:cubicBezTo>
                    <a:pt x="0" y="9"/>
                    <a:pt x="5" y="16"/>
                    <a:pt x="9" y="17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4" y="42"/>
                    <a:pt x="59" y="39"/>
                    <a:pt x="61" y="35"/>
                  </a:cubicBezTo>
                  <a:cubicBezTo>
                    <a:pt x="63" y="30"/>
                    <a:pt x="61" y="26"/>
                    <a:pt x="57" y="23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76" name="Freeform 158"/>
            <p:cNvSpPr/>
            <p:nvPr userDrawn="1"/>
          </p:nvSpPr>
          <p:spPr>
            <a:xfrm>
              <a:off x="6770688" y="2844800"/>
              <a:ext cx="214313" cy="111125"/>
            </a:xfrm>
            <a:custGeom>
              <a:avLst/>
              <a:gdLst/>
              <a:ahLst/>
              <a:cxnLst>
                <a:cxn ang="0">
                  <a:pos x="191233" y="45757"/>
                </a:cxn>
                <a:cxn ang="0">
                  <a:pos x="112102" y="0"/>
                </a:cxn>
                <a:cxn ang="0">
                  <a:pos x="39565" y="3268"/>
                </a:cxn>
                <a:cxn ang="0">
                  <a:pos x="3297" y="16341"/>
                </a:cxn>
                <a:cxn ang="0">
                  <a:pos x="36268" y="55562"/>
                </a:cxn>
                <a:cxn ang="0">
                  <a:pos x="98913" y="58830"/>
                </a:cxn>
                <a:cxn ang="0">
                  <a:pos x="178044" y="104588"/>
                </a:cxn>
                <a:cxn ang="0">
                  <a:pos x="211015" y="81709"/>
                </a:cxn>
                <a:cxn ang="0">
                  <a:pos x="191233" y="45757"/>
                </a:cxn>
              </a:cxnLst>
              <a:pathLst>
                <a:path w="65" h="34">
                  <a:moveTo>
                    <a:pt x="58" y="14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1"/>
                    <a:pt x="2" y="0"/>
                    <a:pt x="1" y="5"/>
                  </a:cubicBezTo>
                  <a:cubicBezTo>
                    <a:pt x="0" y="10"/>
                    <a:pt x="6" y="16"/>
                    <a:pt x="11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8" y="34"/>
                    <a:pt x="63" y="30"/>
                    <a:pt x="64" y="25"/>
                  </a:cubicBezTo>
                  <a:cubicBezTo>
                    <a:pt x="65" y="20"/>
                    <a:pt x="62" y="16"/>
                    <a:pt x="58" y="14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77" name="Freeform 159"/>
            <p:cNvSpPr/>
            <p:nvPr userDrawn="1"/>
          </p:nvSpPr>
          <p:spPr>
            <a:xfrm>
              <a:off x="6770688" y="2906713"/>
              <a:ext cx="190500" cy="92075"/>
            </a:xfrm>
            <a:custGeom>
              <a:avLst/>
              <a:gdLst/>
              <a:ahLst/>
              <a:cxnLst>
                <a:cxn ang="0">
                  <a:pos x="167508" y="32883"/>
                </a:cxn>
                <a:cxn ang="0">
                  <a:pos x="98534" y="0"/>
                </a:cxn>
                <a:cxn ang="0">
                  <a:pos x="36129" y="6576"/>
                </a:cxn>
                <a:cxn ang="0">
                  <a:pos x="3284" y="23018"/>
                </a:cxn>
                <a:cxn ang="0">
                  <a:pos x="32844" y="52614"/>
                </a:cxn>
                <a:cxn ang="0">
                  <a:pos x="88681" y="52614"/>
                </a:cxn>
                <a:cxn ang="0">
                  <a:pos x="160939" y="85498"/>
                </a:cxn>
                <a:cxn ang="0">
                  <a:pos x="187215" y="65767"/>
                </a:cxn>
                <a:cxn ang="0">
                  <a:pos x="167508" y="32883"/>
                </a:cxn>
              </a:cxnLst>
              <a:pathLst>
                <a:path w="58" h="28">
                  <a:moveTo>
                    <a:pt x="51" y="1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2"/>
                    <a:pt x="2" y="2"/>
                    <a:pt x="1" y="7"/>
                  </a:cubicBezTo>
                  <a:cubicBezTo>
                    <a:pt x="0" y="11"/>
                    <a:pt x="6" y="16"/>
                    <a:pt x="10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28"/>
                    <a:pt x="56" y="24"/>
                    <a:pt x="57" y="20"/>
                  </a:cubicBezTo>
                  <a:cubicBezTo>
                    <a:pt x="58" y="15"/>
                    <a:pt x="55" y="12"/>
                    <a:pt x="51" y="1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78" name="Freeform 160"/>
            <p:cNvSpPr/>
            <p:nvPr userDrawn="1"/>
          </p:nvSpPr>
          <p:spPr>
            <a:xfrm>
              <a:off x="5622926" y="2857500"/>
              <a:ext cx="15875" cy="33338"/>
            </a:xfrm>
            <a:custGeom>
              <a:avLst/>
              <a:gdLst/>
              <a:ahLst/>
              <a:cxnLst>
                <a:cxn ang="0">
                  <a:pos x="0" y="3333"/>
                </a:cxn>
                <a:cxn ang="0">
                  <a:pos x="3175" y="0"/>
                </a:cxn>
                <a:cxn ang="0">
                  <a:pos x="9525" y="3333"/>
                </a:cxn>
                <a:cxn ang="0">
                  <a:pos x="15875" y="23336"/>
                </a:cxn>
                <a:cxn ang="0">
                  <a:pos x="12700" y="33338"/>
                </a:cxn>
                <a:cxn ang="0">
                  <a:pos x="9525" y="26670"/>
                </a:cxn>
                <a:cxn ang="0">
                  <a:pos x="0" y="3333"/>
                </a:cxn>
              </a:cxnLst>
              <a:pathLst>
                <a:path w="5" h="10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8"/>
                    <a:pt x="3" y="8"/>
                    <a:pt x="3" y="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79" name="Freeform 161"/>
            <p:cNvSpPr/>
            <p:nvPr userDrawn="1"/>
          </p:nvSpPr>
          <p:spPr>
            <a:xfrm>
              <a:off x="5607051" y="3062288"/>
              <a:ext cx="233363" cy="160338"/>
            </a:xfrm>
            <a:custGeom>
              <a:avLst/>
              <a:gdLst/>
              <a:ahLst/>
              <a:cxnLst>
                <a:cxn ang="0">
                  <a:pos x="16434" y="0"/>
                </a:cxn>
                <a:cxn ang="0">
                  <a:pos x="138045" y="26177"/>
                </a:cxn>
                <a:cxn ang="0">
                  <a:pos x="220215" y="147249"/>
                </a:cxn>
                <a:cxn ang="0">
                  <a:pos x="98604" y="75260"/>
                </a:cxn>
                <a:cxn ang="0">
                  <a:pos x="0" y="85077"/>
                </a:cxn>
                <a:cxn ang="0">
                  <a:pos x="16434" y="0"/>
                </a:cxn>
              </a:cxnLst>
              <a:pathLst>
                <a:path w="71" h="49">
                  <a:moveTo>
                    <a:pt x="5" y="0"/>
                  </a:moveTo>
                  <a:cubicBezTo>
                    <a:pt x="6" y="1"/>
                    <a:pt x="40" y="6"/>
                    <a:pt x="42" y="8"/>
                  </a:cubicBezTo>
                  <a:cubicBezTo>
                    <a:pt x="44" y="10"/>
                    <a:pt x="71" y="45"/>
                    <a:pt x="67" y="45"/>
                  </a:cubicBezTo>
                  <a:cubicBezTo>
                    <a:pt x="44" y="49"/>
                    <a:pt x="34" y="30"/>
                    <a:pt x="30" y="23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80" name="Freeform 162"/>
            <p:cNvSpPr/>
            <p:nvPr userDrawn="1"/>
          </p:nvSpPr>
          <p:spPr>
            <a:xfrm>
              <a:off x="5751513" y="3228975"/>
              <a:ext cx="42863" cy="76200"/>
            </a:xfrm>
            <a:custGeom>
              <a:avLst/>
              <a:gdLst/>
              <a:ahLst/>
              <a:cxnLst>
                <a:cxn ang="0">
                  <a:pos x="6594" y="0"/>
                </a:cxn>
                <a:cxn ang="0">
                  <a:pos x="0" y="26504"/>
                </a:cxn>
                <a:cxn ang="0">
                  <a:pos x="42863" y="76200"/>
                </a:cxn>
                <a:cxn ang="0">
                  <a:pos x="39565" y="6626"/>
                </a:cxn>
                <a:cxn ang="0">
                  <a:pos x="6594" y="0"/>
                </a:cxn>
              </a:cxnLst>
              <a:pathLst>
                <a:path w="13" h="23">
                  <a:moveTo>
                    <a:pt x="2" y="0"/>
                  </a:moveTo>
                  <a:cubicBezTo>
                    <a:pt x="2" y="0"/>
                    <a:pt x="0" y="8"/>
                    <a:pt x="0" y="8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"/>
                    <a:pt x="12" y="2"/>
                    <a:pt x="1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81" name="Freeform 163"/>
            <p:cNvSpPr/>
            <p:nvPr userDrawn="1"/>
          </p:nvSpPr>
          <p:spPr>
            <a:xfrm>
              <a:off x="5616576" y="2857500"/>
              <a:ext cx="28575" cy="49213"/>
            </a:xfrm>
            <a:custGeom>
              <a:avLst/>
              <a:gdLst/>
              <a:ahLst/>
              <a:cxnLst>
                <a:cxn ang="0">
                  <a:pos x="28575" y="42651"/>
                </a:cxn>
                <a:cxn ang="0">
                  <a:pos x="15875" y="49213"/>
                </a:cxn>
                <a:cxn ang="0">
                  <a:pos x="0" y="9842"/>
                </a:cxn>
                <a:cxn ang="0">
                  <a:pos x="3175" y="3280"/>
                </a:cxn>
                <a:cxn ang="0">
                  <a:pos x="9525" y="0"/>
                </a:cxn>
                <a:cxn ang="0">
                  <a:pos x="15875" y="3280"/>
                </a:cxn>
                <a:cxn ang="0">
                  <a:pos x="28575" y="42651"/>
                </a:cxn>
              </a:cxnLst>
              <a:pathLst>
                <a:path w="9" h="15">
                  <a:moveTo>
                    <a:pt x="9" y="13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5" y="1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82" name="Freeform 164"/>
            <p:cNvSpPr/>
            <p:nvPr userDrawn="1"/>
          </p:nvSpPr>
          <p:spPr>
            <a:xfrm>
              <a:off x="5613401" y="2876550"/>
              <a:ext cx="52388" cy="57150"/>
            </a:xfrm>
            <a:custGeom>
              <a:avLst/>
              <a:gdLst/>
              <a:ahLst/>
              <a:cxnLst>
                <a:cxn ang="0">
                  <a:pos x="52388" y="40341"/>
                </a:cxn>
                <a:cxn ang="0">
                  <a:pos x="13097" y="57150"/>
                </a:cxn>
                <a:cxn ang="0">
                  <a:pos x="0" y="23532"/>
                </a:cxn>
                <a:cxn ang="0">
                  <a:pos x="0" y="16808"/>
                </a:cxn>
                <a:cxn ang="0">
                  <a:pos x="3274" y="13447"/>
                </a:cxn>
                <a:cxn ang="0">
                  <a:pos x="32742" y="0"/>
                </a:cxn>
                <a:cxn ang="0">
                  <a:pos x="36016" y="0"/>
                </a:cxn>
                <a:cxn ang="0">
                  <a:pos x="39291" y="3361"/>
                </a:cxn>
                <a:cxn ang="0">
                  <a:pos x="52388" y="40341"/>
                </a:cxn>
              </a:cxnLst>
              <a:pathLst>
                <a:path w="16" h="17">
                  <a:moveTo>
                    <a:pt x="16" y="12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1"/>
                    <a:pt x="12" y="1"/>
                  </a:cubicBezTo>
                  <a:lnTo>
                    <a:pt x="16" y="12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83" name="Freeform 165"/>
            <p:cNvSpPr/>
            <p:nvPr userDrawn="1"/>
          </p:nvSpPr>
          <p:spPr>
            <a:xfrm>
              <a:off x="5629276" y="2876550"/>
              <a:ext cx="36513" cy="39688"/>
            </a:xfrm>
            <a:custGeom>
              <a:avLst/>
              <a:gdLst/>
              <a:ahLst/>
              <a:cxnLst>
                <a:cxn ang="0">
                  <a:pos x="0" y="6614"/>
                </a:cxn>
                <a:cxn ang="0">
                  <a:pos x="3319" y="6614"/>
                </a:cxn>
                <a:cxn ang="0">
                  <a:pos x="9958" y="3307"/>
                </a:cxn>
                <a:cxn ang="0">
                  <a:pos x="16596" y="0"/>
                </a:cxn>
                <a:cxn ang="0">
                  <a:pos x="19916" y="0"/>
                </a:cxn>
                <a:cxn ang="0">
                  <a:pos x="23235" y="3307"/>
                </a:cxn>
                <a:cxn ang="0">
                  <a:pos x="36513" y="36380"/>
                </a:cxn>
                <a:cxn ang="0">
                  <a:pos x="13277" y="39688"/>
                </a:cxn>
                <a:cxn ang="0">
                  <a:pos x="0" y="6614"/>
                </a:cxn>
              </a:cxnLst>
              <a:pathLst>
                <a:path w="11" h="12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84" name="Freeform 166"/>
            <p:cNvSpPr/>
            <p:nvPr userDrawn="1"/>
          </p:nvSpPr>
          <p:spPr>
            <a:xfrm>
              <a:off x="5619751" y="2894013"/>
              <a:ext cx="171450" cy="361950"/>
            </a:xfrm>
            <a:custGeom>
              <a:avLst/>
              <a:gdLst/>
              <a:ahLst/>
              <a:cxnLst>
                <a:cxn ang="0">
                  <a:pos x="131762" y="361950"/>
                </a:cxn>
                <a:cxn ang="0">
                  <a:pos x="0" y="15875"/>
                </a:cxn>
                <a:cxn ang="0">
                  <a:pos x="39687" y="0"/>
                </a:cxn>
                <a:cxn ang="0">
                  <a:pos x="171450" y="342900"/>
                </a:cxn>
                <a:cxn ang="0">
                  <a:pos x="131762" y="361950"/>
                </a:cxn>
              </a:cxnLst>
              <a:pathLst>
                <a:path w="108" h="228">
                  <a:moveTo>
                    <a:pt x="83" y="228"/>
                  </a:moveTo>
                  <a:lnTo>
                    <a:pt x="0" y="10"/>
                  </a:lnTo>
                  <a:lnTo>
                    <a:pt x="25" y="0"/>
                  </a:lnTo>
                  <a:lnTo>
                    <a:pt x="108" y="216"/>
                  </a:lnTo>
                  <a:lnTo>
                    <a:pt x="83" y="228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85" name="Freeform 167"/>
            <p:cNvSpPr/>
            <p:nvPr userDrawn="1"/>
          </p:nvSpPr>
          <p:spPr>
            <a:xfrm>
              <a:off x="5635626" y="2894013"/>
              <a:ext cx="155575" cy="352425"/>
            </a:xfrm>
            <a:custGeom>
              <a:avLst/>
              <a:gdLst/>
              <a:ahLst/>
              <a:cxnLst>
                <a:cxn ang="0">
                  <a:pos x="134937" y="352425"/>
                </a:cxn>
                <a:cxn ang="0">
                  <a:pos x="0" y="9525"/>
                </a:cxn>
                <a:cxn ang="0">
                  <a:pos x="23812" y="0"/>
                </a:cxn>
                <a:cxn ang="0">
                  <a:pos x="155575" y="342900"/>
                </a:cxn>
                <a:cxn ang="0">
                  <a:pos x="134937" y="352425"/>
                </a:cxn>
              </a:cxnLst>
              <a:pathLst>
                <a:path w="98" h="222">
                  <a:moveTo>
                    <a:pt x="85" y="222"/>
                  </a:moveTo>
                  <a:lnTo>
                    <a:pt x="0" y="6"/>
                  </a:lnTo>
                  <a:lnTo>
                    <a:pt x="15" y="0"/>
                  </a:lnTo>
                  <a:lnTo>
                    <a:pt x="98" y="216"/>
                  </a:lnTo>
                  <a:lnTo>
                    <a:pt x="85" y="222"/>
                  </a:ln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86" name="Freeform 168"/>
            <p:cNvSpPr/>
            <p:nvPr userDrawn="1"/>
          </p:nvSpPr>
          <p:spPr>
            <a:xfrm>
              <a:off x="5610226" y="2887663"/>
              <a:ext cx="49213" cy="123825"/>
            </a:xfrm>
            <a:custGeom>
              <a:avLst/>
              <a:gdLst/>
              <a:ahLst/>
              <a:cxnLst>
                <a:cxn ang="0">
                  <a:pos x="49213" y="6517"/>
                </a:cxn>
                <a:cxn ang="0">
                  <a:pos x="45932" y="0"/>
                </a:cxn>
                <a:cxn ang="0">
                  <a:pos x="3280" y="19551"/>
                </a:cxn>
                <a:cxn ang="0">
                  <a:pos x="0" y="26068"/>
                </a:cxn>
                <a:cxn ang="0">
                  <a:pos x="36089" y="120566"/>
                </a:cxn>
                <a:cxn ang="0">
                  <a:pos x="45932" y="123825"/>
                </a:cxn>
                <a:cxn ang="0">
                  <a:pos x="32808" y="91239"/>
                </a:cxn>
                <a:cxn ang="0">
                  <a:pos x="29527" y="87980"/>
                </a:cxn>
                <a:cxn ang="0">
                  <a:pos x="6561" y="29326"/>
                </a:cxn>
                <a:cxn ang="0">
                  <a:pos x="9842" y="26068"/>
                </a:cxn>
                <a:cxn ang="0">
                  <a:pos x="49213" y="6517"/>
                </a:cxn>
              </a:cxnLst>
              <a:pathLst>
                <a:path w="15" h="38">
                  <a:moveTo>
                    <a:pt x="15" y="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3" y="8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rgbClr val="ABAC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87" name="Freeform 169"/>
            <p:cNvSpPr/>
            <p:nvPr userDrawn="1"/>
          </p:nvSpPr>
          <p:spPr>
            <a:xfrm>
              <a:off x="5622926" y="2857500"/>
              <a:ext cx="15875" cy="25400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3175" y="0"/>
                </a:cxn>
                <a:cxn ang="0">
                  <a:pos x="9525" y="3175"/>
                </a:cxn>
                <a:cxn ang="0">
                  <a:pos x="15875" y="22225"/>
                </a:cxn>
                <a:cxn ang="0">
                  <a:pos x="9525" y="25400"/>
                </a:cxn>
                <a:cxn ang="0">
                  <a:pos x="6350" y="25400"/>
                </a:cxn>
                <a:cxn ang="0">
                  <a:pos x="0" y="3175"/>
                </a:cxn>
              </a:cxnLst>
              <a:pathLst>
                <a:path w="5" h="8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7A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88" name="Freeform 170"/>
            <p:cNvSpPr/>
            <p:nvPr userDrawn="1"/>
          </p:nvSpPr>
          <p:spPr>
            <a:xfrm>
              <a:off x="5470526" y="3035300"/>
              <a:ext cx="346075" cy="273050"/>
            </a:xfrm>
            <a:custGeom>
              <a:avLst/>
              <a:gdLst/>
              <a:ahLst/>
              <a:cxnLst>
                <a:cxn ang="0">
                  <a:pos x="201053" y="23028"/>
                </a:cxn>
                <a:cxn ang="0">
                  <a:pos x="342779" y="180936"/>
                </a:cxn>
                <a:cxn ang="0">
                  <a:pos x="309819" y="220413"/>
                </a:cxn>
                <a:cxn ang="0">
                  <a:pos x="177981" y="105272"/>
                </a:cxn>
                <a:cxn ang="0">
                  <a:pos x="250492" y="203965"/>
                </a:cxn>
                <a:cxn ang="0">
                  <a:pos x="247196" y="256601"/>
                </a:cxn>
                <a:cxn ang="0">
                  <a:pos x="181277" y="243442"/>
                </a:cxn>
                <a:cxn ang="0">
                  <a:pos x="118654" y="144749"/>
                </a:cxn>
                <a:cxn ang="0">
                  <a:pos x="154909" y="259890"/>
                </a:cxn>
                <a:cxn ang="0">
                  <a:pos x="102174" y="250021"/>
                </a:cxn>
                <a:cxn ang="0">
                  <a:pos x="6591" y="108562"/>
                </a:cxn>
                <a:cxn ang="0">
                  <a:pos x="62623" y="69084"/>
                </a:cxn>
                <a:cxn ang="0">
                  <a:pos x="75806" y="26318"/>
                </a:cxn>
                <a:cxn ang="0">
                  <a:pos x="125246" y="23028"/>
                </a:cxn>
                <a:cxn ang="0">
                  <a:pos x="151613" y="3289"/>
                </a:cxn>
                <a:cxn ang="0">
                  <a:pos x="201053" y="23028"/>
                </a:cxn>
              </a:cxnLst>
              <a:pathLst>
                <a:path w="105" h="83">
                  <a:moveTo>
                    <a:pt x="61" y="7"/>
                  </a:moveTo>
                  <a:cubicBezTo>
                    <a:pt x="64" y="10"/>
                    <a:pt x="104" y="45"/>
                    <a:pt x="104" y="55"/>
                  </a:cubicBezTo>
                  <a:cubicBezTo>
                    <a:pt x="105" y="66"/>
                    <a:pt x="100" y="66"/>
                    <a:pt x="94" y="67"/>
                  </a:cubicBezTo>
                  <a:cubicBezTo>
                    <a:pt x="88" y="67"/>
                    <a:pt x="53" y="31"/>
                    <a:pt x="54" y="3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81" y="73"/>
                    <a:pt x="75" y="78"/>
                  </a:cubicBezTo>
                  <a:cubicBezTo>
                    <a:pt x="68" y="83"/>
                    <a:pt x="59" y="79"/>
                    <a:pt x="55" y="74"/>
                  </a:cubicBezTo>
                  <a:cubicBezTo>
                    <a:pt x="51" y="68"/>
                    <a:pt x="36" y="44"/>
                    <a:pt x="36" y="44"/>
                  </a:cubicBezTo>
                  <a:cubicBezTo>
                    <a:pt x="36" y="44"/>
                    <a:pt x="53" y="76"/>
                    <a:pt x="47" y="79"/>
                  </a:cubicBezTo>
                  <a:cubicBezTo>
                    <a:pt x="41" y="83"/>
                    <a:pt x="37" y="80"/>
                    <a:pt x="31" y="76"/>
                  </a:cubicBezTo>
                  <a:cubicBezTo>
                    <a:pt x="27" y="73"/>
                    <a:pt x="2" y="38"/>
                    <a:pt x="2" y="33"/>
                  </a:cubicBezTo>
                  <a:cubicBezTo>
                    <a:pt x="0" y="18"/>
                    <a:pt x="19" y="21"/>
                    <a:pt x="19" y="21"/>
                  </a:cubicBezTo>
                  <a:cubicBezTo>
                    <a:pt x="19" y="19"/>
                    <a:pt x="17" y="12"/>
                    <a:pt x="23" y="8"/>
                  </a:cubicBezTo>
                  <a:cubicBezTo>
                    <a:pt x="28" y="4"/>
                    <a:pt x="38" y="7"/>
                    <a:pt x="38" y="7"/>
                  </a:cubicBezTo>
                  <a:cubicBezTo>
                    <a:pt x="38" y="7"/>
                    <a:pt x="39" y="1"/>
                    <a:pt x="46" y="1"/>
                  </a:cubicBezTo>
                  <a:cubicBezTo>
                    <a:pt x="53" y="0"/>
                    <a:pt x="61" y="7"/>
                    <a:pt x="61" y="7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89" name="Freeform 171"/>
            <p:cNvSpPr/>
            <p:nvPr userDrawn="1"/>
          </p:nvSpPr>
          <p:spPr>
            <a:xfrm>
              <a:off x="2444751" y="3816350"/>
              <a:ext cx="1169988" cy="1630363"/>
            </a:xfrm>
            <a:custGeom>
              <a:avLst/>
              <a:gdLst/>
              <a:ahLst/>
              <a:cxnLst>
                <a:cxn ang="0">
                  <a:pos x="0" y="286548"/>
                </a:cxn>
                <a:cxn ang="0">
                  <a:pos x="42844" y="0"/>
                </a:cxn>
                <a:cxn ang="0">
                  <a:pos x="1064524" y="293135"/>
                </a:cxn>
                <a:cxn ang="0">
                  <a:pos x="1169988" y="1531553"/>
                </a:cxn>
                <a:cxn ang="0">
                  <a:pos x="992017" y="1630363"/>
                </a:cxn>
                <a:cxn ang="0">
                  <a:pos x="800865" y="546747"/>
                </a:cxn>
                <a:cxn ang="0">
                  <a:pos x="0" y="286548"/>
                </a:cxn>
              </a:cxnLst>
              <a:pathLst>
                <a:path w="355" h="495">
                  <a:moveTo>
                    <a:pt x="0" y="87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301" y="63"/>
                    <a:pt x="323" y="89"/>
                  </a:cubicBezTo>
                  <a:cubicBezTo>
                    <a:pt x="344" y="113"/>
                    <a:pt x="355" y="465"/>
                    <a:pt x="355" y="465"/>
                  </a:cubicBezTo>
                  <a:cubicBezTo>
                    <a:pt x="301" y="495"/>
                    <a:pt x="301" y="495"/>
                    <a:pt x="301" y="495"/>
                  </a:cubicBezTo>
                  <a:cubicBezTo>
                    <a:pt x="301" y="495"/>
                    <a:pt x="247" y="168"/>
                    <a:pt x="243" y="166"/>
                  </a:cubicBezTo>
                  <a:cubicBezTo>
                    <a:pt x="239" y="164"/>
                    <a:pt x="0" y="87"/>
                    <a:pt x="0" y="87"/>
                  </a:cubicBezTo>
                  <a:close/>
                </a:path>
              </a:pathLst>
            </a:custGeom>
            <a:solidFill>
              <a:srgbClr val="F8A9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90" name="Freeform 172"/>
            <p:cNvSpPr/>
            <p:nvPr userDrawn="1"/>
          </p:nvSpPr>
          <p:spPr>
            <a:xfrm>
              <a:off x="2171701" y="4518025"/>
              <a:ext cx="203200" cy="239713"/>
            </a:xfrm>
            <a:custGeom>
              <a:avLst/>
              <a:gdLst/>
              <a:ahLst/>
              <a:cxnLst>
                <a:cxn ang="0">
                  <a:pos x="147483" y="114930"/>
                </a:cxn>
                <a:cxn ang="0">
                  <a:pos x="134374" y="170754"/>
                </a:cxn>
                <a:cxn ang="0">
                  <a:pos x="68825" y="226578"/>
                </a:cxn>
                <a:cxn ang="0">
                  <a:pos x="13109" y="216726"/>
                </a:cxn>
                <a:cxn ang="0">
                  <a:pos x="13109" y="216726"/>
                </a:cxn>
                <a:cxn ang="0">
                  <a:pos x="22941" y="154335"/>
                </a:cxn>
                <a:cxn ang="0">
                  <a:pos x="88490" y="101795"/>
                </a:cxn>
                <a:cxn ang="0">
                  <a:pos x="137651" y="105079"/>
                </a:cxn>
                <a:cxn ang="0">
                  <a:pos x="183535" y="68958"/>
                </a:cxn>
                <a:cxn ang="0">
                  <a:pos x="190090" y="0"/>
                </a:cxn>
                <a:cxn ang="0">
                  <a:pos x="203200" y="3283"/>
                </a:cxn>
                <a:cxn ang="0">
                  <a:pos x="196645" y="72242"/>
                </a:cxn>
                <a:cxn ang="0">
                  <a:pos x="196645" y="75526"/>
                </a:cxn>
                <a:cxn ang="0">
                  <a:pos x="193367" y="78809"/>
                </a:cxn>
                <a:cxn ang="0">
                  <a:pos x="147483" y="114930"/>
                </a:cxn>
              </a:cxnLst>
              <a:pathLst>
                <a:path w="62" h="73">
                  <a:moveTo>
                    <a:pt x="45" y="35"/>
                  </a:moveTo>
                  <a:cubicBezTo>
                    <a:pt x="47" y="41"/>
                    <a:pt x="46" y="48"/>
                    <a:pt x="41" y="52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16" y="73"/>
                    <a:pt x="8" y="72"/>
                    <a:pt x="4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0" y="60"/>
                    <a:pt x="1" y="52"/>
                    <a:pt x="7" y="47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31" y="27"/>
                    <a:pt x="38" y="27"/>
                    <a:pt x="42" y="3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59" y="24"/>
                    <a:pt x="59" y="24"/>
                    <a:pt x="59" y="24"/>
                  </a:cubicBezTo>
                  <a:lnTo>
                    <a:pt x="45" y="35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91" name="Rectangle 173"/>
            <p:cNvSpPr/>
            <p:nvPr userDrawn="1"/>
          </p:nvSpPr>
          <p:spPr>
            <a:xfrm>
              <a:off x="2563813" y="4484688"/>
              <a:ext cx="107950" cy="498475"/>
            </a:xfrm>
            <a:prstGeom prst="rect">
              <a:avLst/>
            </a:prstGeom>
            <a:solidFill>
              <a:srgbClr val="808184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92" name="Rectangle 174"/>
            <p:cNvSpPr/>
            <p:nvPr userDrawn="1"/>
          </p:nvSpPr>
          <p:spPr>
            <a:xfrm>
              <a:off x="2616201" y="4484688"/>
              <a:ext cx="55563" cy="498475"/>
            </a:xfrm>
            <a:prstGeom prst="rect">
              <a:avLst/>
            </a:prstGeom>
            <a:solidFill>
              <a:srgbClr val="8D8D8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393" name="Freeform 175"/>
            <p:cNvSpPr/>
            <p:nvPr userDrawn="1"/>
          </p:nvSpPr>
          <p:spPr>
            <a:xfrm>
              <a:off x="1700213" y="3133725"/>
              <a:ext cx="385763" cy="1344613"/>
            </a:xfrm>
            <a:custGeom>
              <a:avLst/>
              <a:gdLst/>
              <a:ahLst/>
              <a:cxnLst>
                <a:cxn ang="0">
                  <a:pos x="98913" y="0"/>
                </a:cxn>
                <a:cxn ang="0">
                  <a:pos x="95616" y="247171"/>
                </a:cxn>
                <a:cxn ang="0">
                  <a:pos x="385763" y="1258926"/>
                </a:cxn>
                <a:cxn ang="0">
                  <a:pos x="382465" y="1344613"/>
                </a:cxn>
                <a:cxn ang="0">
                  <a:pos x="19782" y="243875"/>
                </a:cxn>
                <a:cxn ang="0">
                  <a:pos x="23079" y="0"/>
                </a:cxn>
                <a:cxn ang="0">
                  <a:pos x="98913" y="0"/>
                </a:cxn>
              </a:cxnLst>
              <a:pathLst>
                <a:path w="117" h="408">
                  <a:moveTo>
                    <a:pt x="30" y="0"/>
                  </a:moveTo>
                  <a:cubicBezTo>
                    <a:pt x="30" y="26"/>
                    <a:pt x="30" y="50"/>
                    <a:pt x="29" y="75"/>
                  </a:cubicBezTo>
                  <a:cubicBezTo>
                    <a:pt x="27" y="239"/>
                    <a:pt x="24" y="378"/>
                    <a:pt x="117" y="382"/>
                  </a:cubicBezTo>
                  <a:cubicBezTo>
                    <a:pt x="116" y="408"/>
                    <a:pt x="116" y="408"/>
                    <a:pt x="116" y="408"/>
                  </a:cubicBezTo>
                  <a:cubicBezTo>
                    <a:pt x="0" y="404"/>
                    <a:pt x="3" y="252"/>
                    <a:pt x="6" y="74"/>
                  </a:cubicBezTo>
                  <a:cubicBezTo>
                    <a:pt x="6" y="50"/>
                    <a:pt x="6" y="25"/>
                    <a:pt x="7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94" name="Freeform 176"/>
            <p:cNvSpPr/>
            <p:nvPr userDrawn="1"/>
          </p:nvSpPr>
          <p:spPr>
            <a:xfrm>
              <a:off x="1738313" y="3133725"/>
              <a:ext cx="347663" cy="1341438"/>
            </a:xfrm>
            <a:custGeom>
              <a:avLst/>
              <a:gdLst/>
              <a:ahLst/>
              <a:cxnLst>
                <a:cxn ang="0">
                  <a:pos x="59599" y="0"/>
                </a:cxn>
                <a:cxn ang="0">
                  <a:pos x="56288" y="247193"/>
                </a:cxn>
                <a:cxn ang="0">
                  <a:pos x="347663" y="1259040"/>
                </a:cxn>
                <a:cxn ang="0">
                  <a:pos x="344351" y="1341438"/>
                </a:cxn>
                <a:cxn ang="0">
                  <a:pos x="19866" y="243897"/>
                </a:cxn>
                <a:cxn ang="0">
                  <a:pos x="23177" y="0"/>
                </a:cxn>
                <a:cxn ang="0">
                  <a:pos x="59599" y="0"/>
                </a:cxn>
              </a:cxnLst>
              <a:pathLst>
                <a:path w="105" h="407">
                  <a:moveTo>
                    <a:pt x="18" y="0"/>
                  </a:moveTo>
                  <a:cubicBezTo>
                    <a:pt x="18" y="26"/>
                    <a:pt x="18" y="50"/>
                    <a:pt x="17" y="75"/>
                  </a:cubicBezTo>
                  <a:cubicBezTo>
                    <a:pt x="15" y="239"/>
                    <a:pt x="12" y="378"/>
                    <a:pt x="105" y="382"/>
                  </a:cubicBezTo>
                  <a:cubicBezTo>
                    <a:pt x="104" y="407"/>
                    <a:pt x="104" y="407"/>
                    <a:pt x="104" y="407"/>
                  </a:cubicBezTo>
                  <a:cubicBezTo>
                    <a:pt x="0" y="393"/>
                    <a:pt x="3" y="246"/>
                    <a:pt x="6" y="74"/>
                  </a:cubicBezTo>
                  <a:cubicBezTo>
                    <a:pt x="6" y="50"/>
                    <a:pt x="6" y="25"/>
                    <a:pt x="7" y="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49494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95" name="Freeform 177"/>
            <p:cNvSpPr/>
            <p:nvPr userDrawn="1"/>
          </p:nvSpPr>
          <p:spPr>
            <a:xfrm>
              <a:off x="1878013" y="4138613"/>
              <a:ext cx="1476375" cy="346075"/>
            </a:xfrm>
            <a:custGeom>
              <a:avLst/>
              <a:gdLst/>
              <a:ahLst/>
              <a:cxnLst>
                <a:cxn ang="0">
                  <a:pos x="738187" y="0"/>
                </a:cxn>
                <a:cxn ang="0">
                  <a:pos x="1476375" y="309819"/>
                </a:cxn>
                <a:cxn ang="0">
                  <a:pos x="1469784" y="346075"/>
                </a:cxn>
                <a:cxn ang="0">
                  <a:pos x="6590" y="346075"/>
                </a:cxn>
                <a:cxn ang="0">
                  <a:pos x="0" y="309819"/>
                </a:cxn>
                <a:cxn ang="0">
                  <a:pos x="738187" y="0"/>
                </a:cxn>
              </a:cxnLst>
              <a:pathLst>
                <a:path w="448" h="105">
                  <a:moveTo>
                    <a:pt x="224" y="0"/>
                  </a:moveTo>
                  <a:cubicBezTo>
                    <a:pt x="347" y="0"/>
                    <a:pt x="448" y="42"/>
                    <a:pt x="448" y="94"/>
                  </a:cubicBezTo>
                  <a:cubicBezTo>
                    <a:pt x="448" y="98"/>
                    <a:pt x="447" y="102"/>
                    <a:pt x="446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1" y="102"/>
                    <a:pt x="0" y="98"/>
                    <a:pt x="0" y="94"/>
                  </a:cubicBezTo>
                  <a:cubicBezTo>
                    <a:pt x="0" y="42"/>
                    <a:pt x="100" y="0"/>
                    <a:pt x="224" y="0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96" name="Freeform 178"/>
            <p:cNvSpPr/>
            <p:nvPr userDrawn="1"/>
          </p:nvSpPr>
          <p:spPr>
            <a:xfrm>
              <a:off x="1878013" y="4445000"/>
              <a:ext cx="1479550" cy="146050"/>
            </a:xfrm>
            <a:custGeom>
              <a:avLst/>
              <a:gdLst/>
              <a:ahLst/>
              <a:cxnLst>
                <a:cxn ang="0">
                  <a:pos x="1476254" y="0"/>
                </a:cxn>
                <a:cxn ang="0">
                  <a:pos x="1479550" y="9957"/>
                </a:cxn>
                <a:cxn ang="0">
                  <a:pos x="1403760" y="92940"/>
                </a:cxn>
                <a:cxn ang="0">
                  <a:pos x="1120371" y="92940"/>
                </a:cxn>
                <a:cxn ang="0">
                  <a:pos x="738127" y="146050"/>
                </a:cxn>
                <a:cxn ang="0">
                  <a:pos x="359178" y="92940"/>
                </a:cxn>
                <a:cxn ang="0">
                  <a:pos x="75789" y="92940"/>
                </a:cxn>
                <a:cxn ang="0">
                  <a:pos x="0" y="9957"/>
                </a:cxn>
                <a:cxn ang="0">
                  <a:pos x="0" y="0"/>
                </a:cxn>
                <a:cxn ang="0">
                  <a:pos x="1476254" y="0"/>
                </a:cxn>
              </a:cxnLst>
              <a:pathLst>
                <a:path w="449" h="44">
                  <a:moveTo>
                    <a:pt x="448" y="0"/>
                  </a:moveTo>
                  <a:cubicBezTo>
                    <a:pt x="449" y="1"/>
                    <a:pt x="449" y="2"/>
                    <a:pt x="449" y="3"/>
                  </a:cubicBezTo>
                  <a:cubicBezTo>
                    <a:pt x="449" y="17"/>
                    <a:pt x="438" y="28"/>
                    <a:pt x="426" y="28"/>
                  </a:cubicBezTo>
                  <a:cubicBezTo>
                    <a:pt x="340" y="28"/>
                    <a:pt x="340" y="28"/>
                    <a:pt x="340" y="28"/>
                  </a:cubicBezTo>
                  <a:cubicBezTo>
                    <a:pt x="330" y="37"/>
                    <a:pt x="282" y="44"/>
                    <a:pt x="224" y="44"/>
                  </a:cubicBezTo>
                  <a:cubicBezTo>
                    <a:pt x="167" y="44"/>
                    <a:pt x="119" y="37"/>
                    <a:pt x="10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0" y="28"/>
                    <a:pt x="0" y="17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lnTo>
                    <a:pt x="448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97" name="Freeform 179"/>
            <p:cNvSpPr/>
            <p:nvPr userDrawn="1"/>
          </p:nvSpPr>
          <p:spPr>
            <a:xfrm>
              <a:off x="1682751" y="2890838"/>
              <a:ext cx="198438" cy="371475"/>
            </a:xfrm>
            <a:custGeom>
              <a:avLst/>
              <a:gdLst/>
              <a:ahLst/>
              <a:cxnLst>
                <a:cxn ang="0">
                  <a:pos x="62838" y="0"/>
                </a:cxn>
                <a:cxn ang="0">
                  <a:pos x="135599" y="0"/>
                </a:cxn>
                <a:cxn ang="0">
                  <a:pos x="198438" y="69035"/>
                </a:cxn>
                <a:cxn ang="0">
                  <a:pos x="198438" y="302439"/>
                </a:cxn>
                <a:cxn ang="0">
                  <a:pos x="135599" y="371475"/>
                </a:cxn>
                <a:cxn ang="0">
                  <a:pos x="62838" y="371475"/>
                </a:cxn>
                <a:cxn ang="0">
                  <a:pos x="0" y="302439"/>
                </a:cxn>
                <a:cxn ang="0">
                  <a:pos x="0" y="69035"/>
                </a:cxn>
                <a:cxn ang="0">
                  <a:pos x="62838" y="0"/>
                </a:cxn>
              </a:cxnLst>
              <a:pathLst>
                <a:path w="60" h="113">
                  <a:moveTo>
                    <a:pt x="19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52" y="0"/>
                    <a:pt x="60" y="9"/>
                    <a:pt x="60" y="21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0" y="104"/>
                    <a:pt x="52" y="113"/>
                    <a:pt x="41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8" y="113"/>
                    <a:pt x="0" y="104"/>
                    <a:pt x="0" y="9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8" y="0"/>
                    <a:pt x="19" y="0"/>
                  </a:cubicBez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98" name="Freeform 180"/>
            <p:cNvSpPr/>
            <p:nvPr userDrawn="1"/>
          </p:nvSpPr>
          <p:spPr>
            <a:xfrm>
              <a:off x="1670051" y="2444750"/>
              <a:ext cx="388938" cy="1279525"/>
            </a:xfrm>
            <a:custGeom>
              <a:avLst/>
              <a:gdLst/>
              <a:ahLst/>
              <a:cxnLst>
                <a:cxn ang="0">
                  <a:pos x="336200" y="610082"/>
                </a:cxn>
                <a:cxn ang="0">
                  <a:pos x="214245" y="1279525"/>
                </a:cxn>
                <a:cxn ang="0">
                  <a:pos x="187876" y="1279525"/>
                </a:cxn>
                <a:cxn ang="0">
                  <a:pos x="0" y="29679"/>
                </a:cxn>
                <a:cxn ang="0">
                  <a:pos x="23072" y="23084"/>
                </a:cxn>
                <a:cxn ang="0">
                  <a:pos x="336200" y="610082"/>
                </a:cxn>
              </a:cxnLst>
              <a:pathLst>
                <a:path w="118" h="388">
                  <a:moveTo>
                    <a:pt x="102" y="185"/>
                  </a:moveTo>
                  <a:cubicBezTo>
                    <a:pt x="118" y="290"/>
                    <a:pt x="102" y="381"/>
                    <a:pt x="65" y="388"/>
                  </a:cubicBezTo>
                  <a:cubicBezTo>
                    <a:pt x="63" y="388"/>
                    <a:pt x="60" y="388"/>
                    <a:pt x="57" y="38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5" y="7"/>
                    <a:pt x="7" y="7"/>
                  </a:cubicBezTo>
                  <a:cubicBezTo>
                    <a:pt x="44" y="0"/>
                    <a:pt x="86" y="80"/>
                    <a:pt x="102" y="185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399" name="Freeform 181"/>
            <p:cNvSpPr/>
            <p:nvPr userDrawn="1"/>
          </p:nvSpPr>
          <p:spPr>
            <a:xfrm>
              <a:off x="1670051" y="2465388"/>
              <a:ext cx="247650" cy="1258888"/>
            </a:xfrm>
            <a:custGeom>
              <a:avLst/>
              <a:gdLst/>
              <a:ahLst/>
              <a:cxnLst>
                <a:cxn ang="0">
                  <a:pos x="247650" y="1242410"/>
                </a:cxn>
                <a:cxn ang="0">
                  <a:pos x="214630" y="1258888"/>
                </a:cxn>
                <a:cxn ang="0">
                  <a:pos x="188214" y="1258888"/>
                </a:cxn>
                <a:cxn ang="0">
                  <a:pos x="0" y="9886"/>
                </a:cxn>
                <a:cxn ang="0">
                  <a:pos x="23114" y="3295"/>
                </a:cxn>
                <a:cxn ang="0">
                  <a:pos x="59436" y="3295"/>
                </a:cxn>
                <a:cxn ang="0">
                  <a:pos x="247650" y="1242410"/>
                </a:cxn>
              </a:cxnLst>
              <a:pathLst>
                <a:path w="75" h="382">
                  <a:moveTo>
                    <a:pt x="75" y="377"/>
                  </a:moveTo>
                  <a:cubicBezTo>
                    <a:pt x="72" y="379"/>
                    <a:pt x="69" y="381"/>
                    <a:pt x="65" y="382"/>
                  </a:cubicBezTo>
                  <a:cubicBezTo>
                    <a:pt x="63" y="382"/>
                    <a:pt x="60" y="382"/>
                    <a:pt x="57" y="38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5" y="1"/>
                    <a:pt x="7" y="1"/>
                  </a:cubicBezTo>
                  <a:cubicBezTo>
                    <a:pt x="11" y="0"/>
                    <a:pt x="14" y="0"/>
                    <a:pt x="18" y="1"/>
                  </a:cubicBezTo>
                  <a:lnTo>
                    <a:pt x="75" y="377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00" name="Freeform 182"/>
            <p:cNvSpPr/>
            <p:nvPr userDrawn="1"/>
          </p:nvSpPr>
          <p:spPr>
            <a:xfrm>
              <a:off x="2071688" y="4889500"/>
              <a:ext cx="1089025" cy="630238"/>
            </a:xfrm>
            <a:custGeom>
              <a:avLst/>
              <a:gdLst/>
              <a:ahLst/>
              <a:cxnLst>
                <a:cxn ang="0">
                  <a:pos x="458710" y="0"/>
                </a:cxn>
                <a:cxn ang="0">
                  <a:pos x="633614" y="0"/>
                </a:cxn>
                <a:cxn ang="0">
                  <a:pos x="633614" y="438856"/>
                </a:cxn>
                <a:cxn ang="0">
                  <a:pos x="1039523" y="514749"/>
                </a:cxn>
                <a:cxn ang="0">
                  <a:pos x="1089025" y="570843"/>
                </a:cxn>
                <a:cxn ang="0">
                  <a:pos x="1089025" y="570843"/>
                </a:cxn>
                <a:cxn ang="0">
                  <a:pos x="1039523" y="626938"/>
                </a:cxn>
                <a:cxn ang="0">
                  <a:pos x="597313" y="541146"/>
                </a:cxn>
                <a:cxn ang="0">
                  <a:pos x="495011" y="541146"/>
                </a:cxn>
                <a:cxn ang="0">
                  <a:pos x="52801" y="626938"/>
                </a:cxn>
                <a:cxn ang="0">
                  <a:pos x="0" y="570843"/>
                </a:cxn>
                <a:cxn ang="0">
                  <a:pos x="0" y="570843"/>
                </a:cxn>
                <a:cxn ang="0">
                  <a:pos x="52801" y="514749"/>
                </a:cxn>
                <a:cxn ang="0">
                  <a:pos x="458710" y="438856"/>
                </a:cxn>
                <a:cxn ang="0">
                  <a:pos x="458710" y="0"/>
                </a:cxn>
              </a:cxnLst>
              <a:pathLst>
                <a:path w="330" h="191">
                  <a:moveTo>
                    <a:pt x="139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2" y="133"/>
                    <a:pt x="192" y="133"/>
                    <a:pt x="192" y="133"/>
                  </a:cubicBezTo>
                  <a:cubicBezTo>
                    <a:pt x="315" y="156"/>
                    <a:pt x="315" y="156"/>
                    <a:pt x="315" y="156"/>
                  </a:cubicBezTo>
                  <a:cubicBezTo>
                    <a:pt x="323" y="157"/>
                    <a:pt x="330" y="163"/>
                    <a:pt x="330" y="173"/>
                  </a:cubicBezTo>
                  <a:cubicBezTo>
                    <a:pt x="330" y="173"/>
                    <a:pt x="330" y="173"/>
                    <a:pt x="330" y="173"/>
                  </a:cubicBezTo>
                  <a:cubicBezTo>
                    <a:pt x="330" y="182"/>
                    <a:pt x="323" y="191"/>
                    <a:pt x="315" y="190"/>
                  </a:cubicBezTo>
                  <a:cubicBezTo>
                    <a:pt x="181" y="164"/>
                    <a:pt x="181" y="164"/>
                    <a:pt x="181" y="164"/>
                  </a:cubicBezTo>
                  <a:cubicBezTo>
                    <a:pt x="150" y="164"/>
                    <a:pt x="150" y="164"/>
                    <a:pt x="150" y="164"/>
                  </a:cubicBezTo>
                  <a:cubicBezTo>
                    <a:pt x="16" y="190"/>
                    <a:pt x="16" y="190"/>
                    <a:pt x="16" y="190"/>
                  </a:cubicBezTo>
                  <a:cubicBezTo>
                    <a:pt x="7" y="191"/>
                    <a:pt x="0" y="182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63"/>
                    <a:pt x="7" y="157"/>
                    <a:pt x="16" y="156"/>
                  </a:cubicBezTo>
                  <a:cubicBezTo>
                    <a:pt x="139" y="133"/>
                    <a:pt x="139" y="133"/>
                    <a:pt x="139" y="13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01" name="Oval 183"/>
            <p:cNvSpPr/>
            <p:nvPr userDrawn="1"/>
          </p:nvSpPr>
          <p:spPr>
            <a:xfrm>
              <a:off x="2052638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402" name="Oval 184"/>
            <p:cNvSpPr/>
            <p:nvPr userDrawn="1"/>
          </p:nvSpPr>
          <p:spPr>
            <a:xfrm>
              <a:off x="3041651" y="5443538"/>
              <a:ext cx="138113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403" name="Freeform 185"/>
            <p:cNvSpPr/>
            <p:nvPr userDrawn="1"/>
          </p:nvSpPr>
          <p:spPr>
            <a:xfrm>
              <a:off x="2555876" y="5329238"/>
              <a:ext cx="122238" cy="1968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325" y="0"/>
                </a:cxn>
                <a:cxn ang="0">
                  <a:pos x="122238" y="0"/>
                </a:cxn>
                <a:cxn ang="0">
                  <a:pos x="100012" y="196850"/>
                </a:cxn>
                <a:cxn ang="0">
                  <a:pos x="60325" y="196850"/>
                </a:cxn>
                <a:cxn ang="0">
                  <a:pos x="23812" y="196850"/>
                </a:cxn>
                <a:cxn ang="0">
                  <a:pos x="0" y="0"/>
                </a:cxn>
              </a:cxnLst>
              <a:pathLst>
                <a:path w="77" h="124">
                  <a:moveTo>
                    <a:pt x="0" y="0"/>
                  </a:moveTo>
                  <a:lnTo>
                    <a:pt x="38" y="0"/>
                  </a:lnTo>
                  <a:lnTo>
                    <a:pt x="77" y="0"/>
                  </a:lnTo>
                  <a:lnTo>
                    <a:pt x="63" y="124"/>
                  </a:lnTo>
                  <a:lnTo>
                    <a:pt x="38" y="124"/>
                  </a:lnTo>
                  <a:lnTo>
                    <a:pt x="15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04" name="Oval 186"/>
            <p:cNvSpPr/>
            <p:nvPr userDrawn="1"/>
          </p:nvSpPr>
          <p:spPr>
            <a:xfrm>
              <a:off x="2546351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405" name="Freeform 187"/>
            <p:cNvSpPr/>
            <p:nvPr userDrawn="1"/>
          </p:nvSpPr>
          <p:spPr>
            <a:xfrm>
              <a:off x="3360738" y="2616200"/>
              <a:ext cx="309563" cy="128588"/>
            </a:xfrm>
            <a:custGeom>
              <a:avLst/>
              <a:gdLst/>
              <a:ahLst/>
              <a:cxnLst>
                <a:cxn ang="0">
                  <a:pos x="306269" y="26377"/>
                </a:cxn>
                <a:cxn ang="0">
                  <a:pos x="286510" y="59348"/>
                </a:cxn>
                <a:cxn ang="0">
                  <a:pos x="36225" y="125290"/>
                </a:cxn>
                <a:cxn ang="0">
                  <a:pos x="3293" y="102210"/>
                </a:cxn>
                <a:cxn ang="0">
                  <a:pos x="23052" y="69239"/>
                </a:cxn>
                <a:cxn ang="0">
                  <a:pos x="276630" y="3297"/>
                </a:cxn>
                <a:cxn ang="0">
                  <a:pos x="306269" y="26377"/>
                </a:cxn>
              </a:cxnLst>
              <a:pathLst>
                <a:path w="94" h="39">
                  <a:moveTo>
                    <a:pt x="93" y="8"/>
                  </a:moveTo>
                  <a:cubicBezTo>
                    <a:pt x="94" y="12"/>
                    <a:pt x="92" y="17"/>
                    <a:pt x="87" y="1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6" y="39"/>
                    <a:pt x="2" y="36"/>
                    <a:pt x="1" y="31"/>
                  </a:cubicBezTo>
                  <a:cubicBezTo>
                    <a:pt x="0" y="27"/>
                    <a:pt x="3" y="22"/>
                    <a:pt x="7" y="2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8" y="0"/>
                    <a:pt x="92" y="3"/>
                    <a:pt x="93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06" name="Freeform 188"/>
            <p:cNvSpPr/>
            <p:nvPr userDrawn="1"/>
          </p:nvSpPr>
          <p:spPr>
            <a:xfrm>
              <a:off x="3219451" y="2547938"/>
              <a:ext cx="339725" cy="322263"/>
            </a:xfrm>
            <a:custGeom>
              <a:avLst/>
              <a:gdLst/>
              <a:ahLst/>
              <a:cxnLst>
                <a:cxn ang="0">
                  <a:pos x="0" y="217487"/>
                </a:cxn>
                <a:cxn ang="0">
                  <a:pos x="101600" y="322263"/>
                </a:cxn>
                <a:cxn ang="0">
                  <a:pos x="180975" y="233362"/>
                </a:cxn>
                <a:cxn ang="0">
                  <a:pos x="339725" y="157162"/>
                </a:cxn>
                <a:cxn ang="0">
                  <a:pos x="184150" y="0"/>
                </a:cxn>
                <a:cxn ang="0">
                  <a:pos x="0" y="217487"/>
                </a:cxn>
              </a:cxnLst>
              <a:pathLst>
                <a:path w="214" h="203">
                  <a:moveTo>
                    <a:pt x="0" y="137"/>
                  </a:moveTo>
                  <a:lnTo>
                    <a:pt x="64" y="203"/>
                  </a:lnTo>
                  <a:lnTo>
                    <a:pt x="114" y="147"/>
                  </a:lnTo>
                  <a:lnTo>
                    <a:pt x="214" y="99"/>
                  </a:lnTo>
                  <a:lnTo>
                    <a:pt x="116" y="0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07" name="Freeform 189"/>
            <p:cNvSpPr/>
            <p:nvPr userDrawn="1"/>
          </p:nvSpPr>
          <p:spPr>
            <a:xfrm>
              <a:off x="3314701" y="2692400"/>
              <a:ext cx="309563" cy="128588"/>
            </a:xfrm>
            <a:custGeom>
              <a:avLst/>
              <a:gdLst/>
              <a:ahLst/>
              <a:cxnLst>
                <a:cxn ang="0">
                  <a:pos x="306269" y="26377"/>
                </a:cxn>
                <a:cxn ang="0">
                  <a:pos x="286510" y="59348"/>
                </a:cxn>
                <a:cxn ang="0">
                  <a:pos x="32932" y="125290"/>
                </a:cxn>
                <a:cxn ang="0">
                  <a:pos x="3293" y="105508"/>
                </a:cxn>
                <a:cxn ang="0">
                  <a:pos x="23052" y="69239"/>
                </a:cxn>
                <a:cxn ang="0">
                  <a:pos x="276630" y="3297"/>
                </a:cxn>
                <a:cxn ang="0">
                  <a:pos x="306269" y="26377"/>
                </a:cxn>
              </a:cxnLst>
              <a:pathLst>
                <a:path w="94" h="39">
                  <a:moveTo>
                    <a:pt x="93" y="8"/>
                  </a:moveTo>
                  <a:cubicBezTo>
                    <a:pt x="94" y="13"/>
                    <a:pt x="92" y="17"/>
                    <a:pt x="87" y="1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6" y="39"/>
                    <a:pt x="2" y="36"/>
                    <a:pt x="1" y="32"/>
                  </a:cubicBezTo>
                  <a:cubicBezTo>
                    <a:pt x="0" y="27"/>
                    <a:pt x="3" y="22"/>
                    <a:pt x="7" y="2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8" y="0"/>
                    <a:pt x="92" y="3"/>
                    <a:pt x="93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08" name="Freeform 190"/>
            <p:cNvSpPr/>
            <p:nvPr userDrawn="1"/>
          </p:nvSpPr>
          <p:spPr>
            <a:xfrm>
              <a:off x="3440113" y="2530475"/>
              <a:ext cx="300038" cy="125413"/>
            </a:xfrm>
            <a:custGeom>
              <a:avLst/>
              <a:gdLst/>
              <a:ahLst/>
              <a:cxnLst>
                <a:cxn ang="0">
                  <a:pos x="296740" y="26402"/>
                </a:cxn>
                <a:cxn ang="0">
                  <a:pos x="276958" y="59406"/>
                </a:cxn>
                <a:cxn ang="0">
                  <a:pos x="32971" y="122112"/>
                </a:cxn>
                <a:cxn ang="0">
                  <a:pos x="3297" y="102310"/>
                </a:cxn>
                <a:cxn ang="0">
                  <a:pos x="23079" y="66006"/>
                </a:cxn>
                <a:cxn ang="0">
                  <a:pos x="267066" y="3300"/>
                </a:cxn>
                <a:cxn ang="0">
                  <a:pos x="296740" y="26402"/>
                </a:cxn>
              </a:cxnLst>
              <a:pathLst>
                <a:path w="91" h="38">
                  <a:moveTo>
                    <a:pt x="90" y="8"/>
                  </a:moveTo>
                  <a:cubicBezTo>
                    <a:pt x="91" y="13"/>
                    <a:pt x="89" y="17"/>
                    <a:pt x="84" y="1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6" y="38"/>
                    <a:pt x="2" y="35"/>
                    <a:pt x="1" y="31"/>
                  </a:cubicBezTo>
                  <a:cubicBezTo>
                    <a:pt x="0" y="26"/>
                    <a:pt x="3" y="22"/>
                    <a:pt x="7" y="20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5" y="0"/>
                    <a:pt x="89" y="3"/>
                    <a:pt x="90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09" name="Freeform 191"/>
            <p:cNvSpPr/>
            <p:nvPr userDrawn="1"/>
          </p:nvSpPr>
          <p:spPr>
            <a:xfrm>
              <a:off x="3341688" y="2278063"/>
              <a:ext cx="422275" cy="582613"/>
            </a:xfrm>
            <a:custGeom>
              <a:avLst/>
              <a:gdLst/>
              <a:ahLst/>
              <a:cxnLst>
                <a:cxn ang="0">
                  <a:pos x="254024" y="16457"/>
                </a:cxn>
                <a:cxn ang="0">
                  <a:pos x="382686" y="85581"/>
                </a:cxn>
                <a:cxn ang="0">
                  <a:pos x="409078" y="148121"/>
                </a:cxn>
                <a:cxn ang="0">
                  <a:pos x="234230" y="552988"/>
                </a:cxn>
                <a:cxn ang="0">
                  <a:pos x="168250" y="566155"/>
                </a:cxn>
                <a:cxn ang="0">
                  <a:pos x="39588" y="497031"/>
                </a:cxn>
                <a:cxn ang="0">
                  <a:pos x="13196" y="434491"/>
                </a:cxn>
                <a:cxn ang="0">
                  <a:pos x="188044" y="29624"/>
                </a:cxn>
                <a:cxn ang="0">
                  <a:pos x="254024" y="16457"/>
                </a:cxn>
              </a:cxnLst>
              <a:pathLst>
                <a:path w="128" h="177">
                  <a:moveTo>
                    <a:pt x="77" y="5"/>
                  </a:moveTo>
                  <a:cubicBezTo>
                    <a:pt x="116" y="26"/>
                    <a:pt x="116" y="26"/>
                    <a:pt x="116" y="26"/>
                  </a:cubicBezTo>
                  <a:cubicBezTo>
                    <a:pt x="123" y="31"/>
                    <a:pt x="128" y="36"/>
                    <a:pt x="124" y="45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67" y="177"/>
                    <a:pt x="59" y="176"/>
                    <a:pt x="51" y="172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4" y="147"/>
                    <a:pt x="0" y="141"/>
                    <a:pt x="4" y="13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61" y="0"/>
                    <a:pt x="69" y="1"/>
                    <a:pt x="77" y="5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10" name="Freeform 192"/>
            <p:cNvSpPr/>
            <p:nvPr userDrawn="1"/>
          </p:nvSpPr>
          <p:spPr>
            <a:xfrm>
              <a:off x="3375026" y="2320925"/>
              <a:ext cx="355600" cy="493713"/>
            </a:xfrm>
            <a:custGeom>
              <a:avLst/>
              <a:gdLst/>
              <a:ahLst/>
              <a:cxnLst>
                <a:cxn ang="0">
                  <a:pos x="174625" y="0"/>
                </a:cxn>
                <a:cxn ang="0">
                  <a:pos x="355600" y="98425"/>
                </a:cxn>
                <a:cxn ang="0">
                  <a:pos x="355600" y="98425"/>
                </a:cxn>
                <a:cxn ang="0">
                  <a:pos x="180975" y="493713"/>
                </a:cxn>
                <a:cxn ang="0">
                  <a:pos x="180975" y="493713"/>
                </a:cxn>
                <a:cxn ang="0">
                  <a:pos x="0" y="395287"/>
                </a:cxn>
                <a:cxn ang="0">
                  <a:pos x="0" y="395287"/>
                </a:cxn>
                <a:cxn ang="0">
                  <a:pos x="174625" y="0"/>
                </a:cxn>
                <a:cxn ang="0">
                  <a:pos x="174625" y="0"/>
                </a:cxn>
              </a:cxnLst>
              <a:pathLst>
                <a:path w="224" h="311">
                  <a:moveTo>
                    <a:pt x="110" y="0"/>
                  </a:moveTo>
                  <a:lnTo>
                    <a:pt x="224" y="62"/>
                  </a:lnTo>
                  <a:lnTo>
                    <a:pt x="224" y="62"/>
                  </a:lnTo>
                  <a:lnTo>
                    <a:pt x="114" y="311"/>
                  </a:lnTo>
                  <a:lnTo>
                    <a:pt x="114" y="311"/>
                  </a:lnTo>
                  <a:lnTo>
                    <a:pt x="0" y="249"/>
                  </a:lnTo>
                  <a:lnTo>
                    <a:pt x="0" y="249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11" name="Freeform 193"/>
            <p:cNvSpPr/>
            <p:nvPr userDrawn="1"/>
          </p:nvSpPr>
          <p:spPr>
            <a:xfrm>
              <a:off x="3598863" y="2327275"/>
              <a:ext cx="76200" cy="42863"/>
            </a:xfrm>
            <a:custGeom>
              <a:avLst/>
              <a:gdLst/>
              <a:ahLst/>
              <a:cxnLst>
                <a:cxn ang="0">
                  <a:pos x="6626" y="0"/>
                </a:cxn>
                <a:cxn ang="0">
                  <a:pos x="72886" y="36268"/>
                </a:cxn>
                <a:cxn ang="0">
                  <a:pos x="76200" y="39565"/>
                </a:cxn>
                <a:cxn ang="0">
                  <a:pos x="76200" y="39565"/>
                </a:cxn>
                <a:cxn ang="0">
                  <a:pos x="69573" y="42863"/>
                </a:cxn>
                <a:cxn ang="0">
                  <a:pos x="3313" y="6594"/>
                </a:cxn>
                <a:cxn ang="0">
                  <a:pos x="3313" y="0"/>
                </a:cxn>
                <a:cxn ang="0">
                  <a:pos x="3313" y="0"/>
                </a:cxn>
                <a:cxn ang="0">
                  <a:pos x="6626" y="0"/>
                </a:cxn>
              </a:cxnLst>
              <a:pathLst>
                <a:path w="23" h="13">
                  <a:moveTo>
                    <a:pt x="2" y="0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1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12" name="Freeform 194"/>
            <p:cNvSpPr/>
            <p:nvPr userDrawn="1"/>
          </p:nvSpPr>
          <p:spPr>
            <a:xfrm>
              <a:off x="3440113" y="2771775"/>
              <a:ext cx="30163" cy="30163"/>
            </a:xfrm>
            <a:custGeom>
              <a:avLst/>
              <a:gdLst/>
              <a:ahLst/>
              <a:cxnLst>
                <a:cxn ang="0">
                  <a:pos x="20108" y="3351"/>
                </a:cxn>
                <a:cxn ang="0">
                  <a:pos x="26811" y="20108"/>
                </a:cxn>
                <a:cxn ang="0">
                  <a:pos x="10054" y="26811"/>
                </a:cxn>
                <a:cxn ang="0">
                  <a:pos x="3351" y="10054"/>
                </a:cxn>
                <a:cxn ang="0">
                  <a:pos x="20108" y="3351"/>
                </a:cxn>
              </a:cxnLst>
              <a:pathLst>
                <a:path w="9" h="9">
                  <a:moveTo>
                    <a:pt x="6" y="1"/>
                  </a:moveTo>
                  <a:cubicBezTo>
                    <a:pt x="8" y="2"/>
                    <a:pt x="9" y="4"/>
                    <a:pt x="8" y="6"/>
                  </a:cubicBezTo>
                  <a:cubicBezTo>
                    <a:pt x="7" y="8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13" name="Freeform 195"/>
            <p:cNvSpPr/>
            <p:nvPr userDrawn="1"/>
          </p:nvSpPr>
          <p:spPr>
            <a:xfrm>
              <a:off x="3602038" y="2609850"/>
              <a:ext cx="95250" cy="73025"/>
            </a:xfrm>
            <a:custGeom>
              <a:avLst/>
              <a:gdLst/>
              <a:ahLst/>
              <a:cxnLst>
                <a:cxn ang="0">
                  <a:pos x="95250" y="26554"/>
                </a:cxn>
                <a:cxn ang="0">
                  <a:pos x="75543" y="59747"/>
                </a:cxn>
                <a:cxn ang="0">
                  <a:pos x="32844" y="69705"/>
                </a:cxn>
                <a:cxn ang="0">
                  <a:pos x="3284" y="49789"/>
                </a:cxn>
                <a:cxn ang="0">
                  <a:pos x="22991" y="13277"/>
                </a:cxn>
                <a:cxn ang="0">
                  <a:pos x="62405" y="3319"/>
                </a:cxn>
                <a:cxn ang="0">
                  <a:pos x="95250" y="26554"/>
                </a:cxn>
              </a:cxnLst>
              <a:pathLst>
                <a:path w="29" h="22">
                  <a:moveTo>
                    <a:pt x="29" y="8"/>
                  </a:moveTo>
                  <a:cubicBezTo>
                    <a:pt x="29" y="12"/>
                    <a:pt x="27" y="17"/>
                    <a:pt x="23" y="18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6" y="22"/>
                    <a:pt x="2" y="19"/>
                    <a:pt x="1" y="15"/>
                  </a:cubicBezTo>
                  <a:cubicBezTo>
                    <a:pt x="0" y="10"/>
                    <a:pt x="3" y="5"/>
                    <a:pt x="7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3" y="0"/>
                    <a:pt x="28" y="3"/>
                    <a:pt x="29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14" name="Freeform 196"/>
            <p:cNvSpPr/>
            <p:nvPr userDrawn="1"/>
          </p:nvSpPr>
          <p:spPr>
            <a:xfrm>
              <a:off x="3295651" y="2428875"/>
              <a:ext cx="174625" cy="269875"/>
            </a:xfrm>
            <a:custGeom>
              <a:avLst/>
              <a:gdLst/>
              <a:ahLst/>
              <a:cxnLst>
                <a:cxn ang="0">
                  <a:pos x="13179" y="256710"/>
                </a:cxn>
                <a:cxn ang="0">
                  <a:pos x="26358" y="269875"/>
                </a:cxn>
                <a:cxn ang="0">
                  <a:pos x="39537" y="250128"/>
                </a:cxn>
                <a:cxn ang="0">
                  <a:pos x="151561" y="95443"/>
                </a:cxn>
                <a:cxn ang="0">
                  <a:pos x="144971" y="19746"/>
                </a:cxn>
                <a:cxn ang="0">
                  <a:pos x="9884" y="207342"/>
                </a:cxn>
                <a:cxn ang="0">
                  <a:pos x="13179" y="256710"/>
                </a:cxn>
              </a:cxnLst>
              <a:pathLst>
                <a:path w="53" h="82">
                  <a:moveTo>
                    <a:pt x="4" y="78"/>
                  </a:moveTo>
                  <a:cubicBezTo>
                    <a:pt x="8" y="82"/>
                    <a:pt x="8" y="82"/>
                    <a:pt x="8" y="82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53" y="19"/>
                    <a:pt x="49" y="0"/>
                    <a:pt x="44" y="6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0" y="67"/>
                    <a:pt x="0" y="74"/>
                    <a:pt x="4" y="7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15" name="Freeform 197"/>
            <p:cNvSpPr/>
            <p:nvPr userDrawn="1"/>
          </p:nvSpPr>
          <p:spPr>
            <a:xfrm>
              <a:off x="3681413" y="2366963"/>
              <a:ext cx="19050" cy="19050"/>
            </a:xfrm>
            <a:custGeom>
              <a:avLst/>
              <a:gdLst/>
              <a:ahLst/>
              <a:cxnLst>
                <a:cxn ang="0">
                  <a:pos x="12700" y="3175"/>
                </a:cxn>
                <a:cxn ang="0">
                  <a:pos x="15875" y="12700"/>
                </a:cxn>
                <a:cxn ang="0">
                  <a:pos x="6350" y="19050"/>
                </a:cxn>
                <a:cxn ang="0">
                  <a:pos x="3175" y="6350"/>
                </a:cxn>
                <a:cxn ang="0">
                  <a:pos x="12700" y="3175"/>
                </a:cxn>
              </a:cxnLst>
              <a:pathLst>
                <a:path w="6" h="6">
                  <a:moveTo>
                    <a:pt x="4" y="1"/>
                  </a:moveTo>
                  <a:cubicBezTo>
                    <a:pt x="5" y="2"/>
                    <a:pt x="6" y="3"/>
                    <a:pt x="5" y="4"/>
                  </a:cubicBezTo>
                  <a:cubicBezTo>
                    <a:pt x="4" y="6"/>
                    <a:pt x="3" y="6"/>
                    <a:pt x="2" y="6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16" name="Freeform 198"/>
            <p:cNvSpPr/>
            <p:nvPr userDrawn="1"/>
          </p:nvSpPr>
          <p:spPr>
            <a:xfrm>
              <a:off x="3489326" y="2392363"/>
              <a:ext cx="161925" cy="180975"/>
            </a:xfrm>
            <a:custGeom>
              <a:avLst/>
              <a:gdLst/>
              <a:ahLst/>
              <a:cxnLst>
                <a:cxn ang="0">
                  <a:pos x="9525" y="109537"/>
                </a:cxn>
                <a:cxn ang="0">
                  <a:pos x="14287" y="109537"/>
                </a:cxn>
                <a:cxn ang="0">
                  <a:pos x="17462" y="103187"/>
                </a:cxn>
                <a:cxn ang="0">
                  <a:pos x="161925" y="180975"/>
                </a:cxn>
                <a:cxn ang="0">
                  <a:pos x="161925" y="177800"/>
                </a:cxn>
                <a:cxn ang="0">
                  <a:pos x="17462" y="100012"/>
                </a:cxn>
                <a:cxn ang="0">
                  <a:pos x="60325" y="3175"/>
                </a:cxn>
                <a:cxn ang="0">
                  <a:pos x="60325" y="0"/>
                </a:cxn>
                <a:cxn ang="0">
                  <a:pos x="14287" y="100012"/>
                </a:cxn>
                <a:cxn ang="0">
                  <a:pos x="0" y="92075"/>
                </a:cxn>
                <a:cxn ang="0">
                  <a:pos x="0" y="92075"/>
                </a:cxn>
                <a:cxn ang="0">
                  <a:pos x="14287" y="100012"/>
                </a:cxn>
                <a:cxn ang="0">
                  <a:pos x="9525" y="109537"/>
                </a:cxn>
              </a:cxnLst>
              <a:pathLst>
                <a:path w="102" h="114">
                  <a:moveTo>
                    <a:pt x="6" y="69"/>
                  </a:moveTo>
                  <a:lnTo>
                    <a:pt x="9" y="69"/>
                  </a:lnTo>
                  <a:lnTo>
                    <a:pt x="11" y="65"/>
                  </a:lnTo>
                  <a:lnTo>
                    <a:pt x="102" y="114"/>
                  </a:lnTo>
                  <a:lnTo>
                    <a:pt x="102" y="112"/>
                  </a:lnTo>
                  <a:lnTo>
                    <a:pt x="11" y="63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9" y="63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9" y="63"/>
                  </a:lnTo>
                  <a:lnTo>
                    <a:pt x="6" y="69"/>
                  </a:lnTo>
                  <a:close/>
                </a:path>
              </a:pathLst>
            </a:custGeom>
            <a:solidFill>
              <a:srgbClr val="5E5F5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17" name="Freeform 199"/>
            <p:cNvSpPr/>
            <p:nvPr userDrawn="1"/>
          </p:nvSpPr>
          <p:spPr>
            <a:xfrm>
              <a:off x="3513138" y="2438400"/>
              <a:ext cx="33338" cy="60325"/>
            </a:xfrm>
            <a:custGeom>
              <a:avLst/>
              <a:gdLst/>
              <a:ahLst/>
              <a:cxnLst>
                <a:cxn ang="0">
                  <a:pos x="22225" y="0"/>
                </a:cxn>
                <a:cxn ang="0">
                  <a:pos x="33338" y="6350"/>
                </a:cxn>
                <a:cxn ang="0">
                  <a:pos x="9525" y="60325"/>
                </a:cxn>
                <a:cxn ang="0">
                  <a:pos x="0" y="53975"/>
                </a:cxn>
                <a:cxn ang="0">
                  <a:pos x="22225" y="0"/>
                </a:cxn>
              </a:cxnLst>
              <a:pathLst>
                <a:path w="21" h="38">
                  <a:moveTo>
                    <a:pt x="14" y="0"/>
                  </a:moveTo>
                  <a:lnTo>
                    <a:pt x="21" y="4"/>
                  </a:lnTo>
                  <a:lnTo>
                    <a:pt x="6" y="38"/>
                  </a:lnTo>
                  <a:lnTo>
                    <a:pt x="0" y="3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18" name="Freeform 200"/>
            <p:cNvSpPr/>
            <p:nvPr userDrawn="1"/>
          </p:nvSpPr>
          <p:spPr>
            <a:xfrm>
              <a:off x="3525838" y="2462213"/>
              <a:ext cx="26988" cy="42863"/>
            </a:xfrm>
            <a:custGeom>
              <a:avLst/>
              <a:gdLst/>
              <a:ahLst/>
              <a:cxnLst>
                <a:cxn ang="0">
                  <a:pos x="15875" y="0"/>
                </a:cxn>
                <a:cxn ang="0">
                  <a:pos x="26988" y="3175"/>
                </a:cxn>
                <a:cxn ang="0">
                  <a:pos x="9525" y="42863"/>
                </a:cxn>
                <a:cxn ang="0">
                  <a:pos x="0" y="36512"/>
                </a:cxn>
                <a:cxn ang="0">
                  <a:pos x="15875" y="0"/>
                </a:cxn>
              </a:cxnLst>
              <a:pathLst>
                <a:path w="17" h="27">
                  <a:moveTo>
                    <a:pt x="10" y="0"/>
                  </a:moveTo>
                  <a:lnTo>
                    <a:pt x="17" y="2"/>
                  </a:lnTo>
                  <a:lnTo>
                    <a:pt x="6" y="27"/>
                  </a:lnTo>
                  <a:lnTo>
                    <a:pt x="0" y="2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19" name="Freeform 201"/>
            <p:cNvSpPr/>
            <p:nvPr userDrawn="1"/>
          </p:nvSpPr>
          <p:spPr>
            <a:xfrm>
              <a:off x="3538538" y="2441575"/>
              <a:ext cx="36513" cy="69850"/>
            </a:xfrm>
            <a:custGeom>
              <a:avLst/>
              <a:gdLst/>
              <a:ahLst/>
              <a:cxnLst>
                <a:cxn ang="0">
                  <a:pos x="26987" y="0"/>
                </a:cxn>
                <a:cxn ang="0">
                  <a:pos x="36513" y="7937"/>
                </a:cxn>
                <a:cxn ang="0">
                  <a:pos x="7937" y="69850"/>
                </a:cxn>
                <a:cxn ang="0">
                  <a:pos x="0" y="63500"/>
                </a:cxn>
                <a:cxn ang="0">
                  <a:pos x="26987" y="0"/>
                </a:cxn>
              </a:cxnLst>
              <a:pathLst>
                <a:path w="23" h="44">
                  <a:moveTo>
                    <a:pt x="17" y="0"/>
                  </a:moveTo>
                  <a:lnTo>
                    <a:pt x="23" y="5"/>
                  </a:lnTo>
                  <a:lnTo>
                    <a:pt x="5" y="44"/>
                  </a:lnTo>
                  <a:lnTo>
                    <a:pt x="0" y="4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20" name="Freeform 202"/>
            <p:cNvSpPr/>
            <p:nvPr userDrawn="1"/>
          </p:nvSpPr>
          <p:spPr>
            <a:xfrm>
              <a:off x="3549651" y="2478088"/>
              <a:ext cx="25400" cy="39688"/>
            </a:xfrm>
            <a:custGeom>
              <a:avLst/>
              <a:gdLst/>
              <a:ahLst/>
              <a:cxnLst>
                <a:cxn ang="0">
                  <a:pos x="15875" y="0"/>
                </a:cxn>
                <a:cxn ang="0">
                  <a:pos x="25400" y="3175"/>
                </a:cxn>
                <a:cxn ang="0">
                  <a:pos x="9525" y="39688"/>
                </a:cxn>
                <a:cxn ang="0">
                  <a:pos x="0" y="33337"/>
                </a:cxn>
                <a:cxn ang="0">
                  <a:pos x="15875" y="0"/>
                </a:cxn>
              </a:cxnLst>
              <a:pathLst>
                <a:path w="16" h="25">
                  <a:moveTo>
                    <a:pt x="10" y="0"/>
                  </a:moveTo>
                  <a:lnTo>
                    <a:pt x="16" y="2"/>
                  </a:lnTo>
                  <a:lnTo>
                    <a:pt x="6" y="25"/>
                  </a:lnTo>
                  <a:lnTo>
                    <a:pt x="0" y="2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21" name="Freeform 203"/>
            <p:cNvSpPr/>
            <p:nvPr userDrawn="1"/>
          </p:nvSpPr>
          <p:spPr>
            <a:xfrm>
              <a:off x="3562351" y="2474913"/>
              <a:ext cx="30163" cy="49213"/>
            </a:xfrm>
            <a:custGeom>
              <a:avLst/>
              <a:gdLst/>
              <a:ahLst/>
              <a:cxnLst>
                <a:cxn ang="0">
                  <a:pos x="19050" y="0"/>
                </a:cxn>
                <a:cxn ang="0">
                  <a:pos x="30163" y="6350"/>
                </a:cxn>
                <a:cxn ang="0">
                  <a:pos x="9525" y="49213"/>
                </a:cxn>
                <a:cxn ang="0">
                  <a:pos x="0" y="42862"/>
                </a:cxn>
                <a:cxn ang="0">
                  <a:pos x="19050" y="0"/>
                </a:cxn>
              </a:cxnLst>
              <a:pathLst>
                <a:path w="19" h="31">
                  <a:moveTo>
                    <a:pt x="12" y="0"/>
                  </a:moveTo>
                  <a:lnTo>
                    <a:pt x="19" y="4"/>
                  </a:lnTo>
                  <a:lnTo>
                    <a:pt x="6" y="31"/>
                  </a:lnTo>
                  <a:lnTo>
                    <a:pt x="0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22" name="Freeform 204"/>
            <p:cNvSpPr/>
            <p:nvPr userDrawn="1"/>
          </p:nvSpPr>
          <p:spPr>
            <a:xfrm>
              <a:off x="3575051" y="2459038"/>
              <a:ext cx="39688" cy="71438"/>
            </a:xfrm>
            <a:custGeom>
              <a:avLst/>
              <a:gdLst/>
              <a:ahLst/>
              <a:cxnLst>
                <a:cxn ang="0">
                  <a:pos x="30162" y="0"/>
                </a:cxn>
                <a:cxn ang="0">
                  <a:pos x="39688" y="6350"/>
                </a:cxn>
                <a:cxn ang="0">
                  <a:pos x="9525" y="71438"/>
                </a:cxn>
                <a:cxn ang="0">
                  <a:pos x="0" y="68262"/>
                </a:cxn>
                <a:cxn ang="0">
                  <a:pos x="30162" y="0"/>
                </a:cxn>
              </a:cxnLst>
              <a:pathLst>
                <a:path w="25" h="45">
                  <a:moveTo>
                    <a:pt x="19" y="0"/>
                  </a:moveTo>
                  <a:lnTo>
                    <a:pt x="25" y="4"/>
                  </a:lnTo>
                  <a:lnTo>
                    <a:pt x="6" y="45"/>
                  </a:lnTo>
                  <a:lnTo>
                    <a:pt x="0" y="4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23" name="Freeform 206"/>
            <p:cNvSpPr/>
            <p:nvPr userDrawn="1"/>
          </p:nvSpPr>
          <p:spPr>
            <a:xfrm>
              <a:off x="3589338" y="2487613"/>
              <a:ext cx="25400" cy="50800"/>
            </a:xfrm>
            <a:custGeom>
              <a:avLst/>
              <a:gdLst/>
              <a:ahLst/>
              <a:cxnLst>
                <a:cxn ang="0">
                  <a:pos x="19050" y="0"/>
                </a:cxn>
                <a:cxn ang="0">
                  <a:pos x="25400" y="7937"/>
                </a:cxn>
                <a:cxn ang="0">
                  <a:pos x="6350" y="50800"/>
                </a:cxn>
                <a:cxn ang="0">
                  <a:pos x="0" y="46037"/>
                </a:cxn>
                <a:cxn ang="0">
                  <a:pos x="19050" y="0"/>
                </a:cxn>
              </a:cxnLst>
              <a:pathLst>
                <a:path w="16" h="32">
                  <a:moveTo>
                    <a:pt x="12" y="0"/>
                  </a:moveTo>
                  <a:lnTo>
                    <a:pt x="16" y="5"/>
                  </a:lnTo>
                  <a:lnTo>
                    <a:pt x="4" y="32"/>
                  </a:lnTo>
                  <a:lnTo>
                    <a:pt x="0" y="2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24" name="Freeform 207"/>
            <p:cNvSpPr/>
            <p:nvPr userDrawn="1"/>
          </p:nvSpPr>
          <p:spPr>
            <a:xfrm>
              <a:off x="3602038" y="2478088"/>
              <a:ext cx="33338" cy="66675"/>
            </a:xfrm>
            <a:custGeom>
              <a:avLst/>
              <a:gdLst/>
              <a:ahLst/>
              <a:cxnLst>
                <a:cxn ang="0">
                  <a:pos x="25400" y="0"/>
                </a:cxn>
                <a:cxn ang="0">
                  <a:pos x="33338" y="6350"/>
                </a:cxn>
                <a:cxn ang="0">
                  <a:pos x="6350" y="66675"/>
                </a:cxn>
                <a:cxn ang="0">
                  <a:pos x="0" y="63500"/>
                </a:cxn>
                <a:cxn ang="0">
                  <a:pos x="25400" y="0"/>
                </a:cxn>
              </a:cxnLst>
              <a:pathLst>
                <a:path w="21" h="42">
                  <a:moveTo>
                    <a:pt x="16" y="0"/>
                  </a:moveTo>
                  <a:lnTo>
                    <a:pt x="21" y="4"/>
                  </a:lnTo>
                  <a:lnTo>
                    <a:pt x="4" y="42"/>
                  </a:lnTo>
                  <a:lnTo>
                    <a:pt x="0" y="4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25" name="Freeform 208"/>
            <p:cNvSpPr/>
            <p:nvPr userDrawn="1"/>
          </p:nvSpPr>
          <p:spPr>
            <a:xfrm>
              <a:off x="3611563" y="2505075"/>
              <a:ext cx="26988" cy="46038"/>
            </a:xfrm>
            <a:custGeom>
              <a:avLst/>
              <a:gdLst/>
              <a:ahLst/>
              <a:cxnLst>
                <a:cxn ang="0">
                  <a:pos x="20637" y="0"/>
                </a:cxn>
                <a:cxn ang="0">
                  <a:pos x="26988" y="6350"/>
                </a:cxn>
                <a:cxn ang="0">
                  <a:pos x="9525" y="46038"/>
                </a:cxn>
                <a:cxn ang="0">
                  <a:pos x="0" y="42862"/>
                </a:cxn>
                <a:cxn ang="0">
                  <a:pos x="20637" y="0"/>
                </a:cxn>
              </a:cxnLst>
              <a:pathLst>
                <a:path w="17" h="29">
                  <a:moveTo>
                    <a:pt x="13" y="0"/>
                  </a:moveTo>
                  <a:lnTo>
                    <a:pt x="17" y="4"/>
                  </a:lnTo>
                  <a:lnTo>
                    <a:pt x="6" y="29"/>
                  </a:lnTo>
                  <a:lnTo>
                    <a:pt x="0" y="2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26" name="Freeform 209"/>
            <p:cNvSpPr/>
            <p:nvPr userDrawn="1"/>
          </p:nvSpPr>
          <p:spPr>
            <a:xfrm>
              <a:off x="3624263" y="2474913"/>
              <a:ext cx="42863" cy="82550"/>
            </a:xfrm>
            <a:custGeom>
              <a:avLst/>
              <a:gdLst/>
              <a:ahLst/>
              <a:cxnLst>
                <a:cxn ang="0">
                  <a:pos x="33337" y="0"/>
                </a:cxn>
                <a:cxn ang="0">
                  <a:pos x="42863" y="6350"/>
                </a:cxn>
                <a:cxn ang="0">
                  <a:pos x="11112" y="82550"/>
                </a:cxn>
                <a:cxn ang="0">
                  <a:pos x="0" y="79375"/>
                </a:cxn>
                <a:cxn ang="0">
                  <a:pos x="33337" y="0"/>
                </a:cxn>
              </a:cxnLst>
              <a:pathLst>
                <a:path w="27" h="52">
                  <a:moveTo>
                    <a:pt x="21" y="0"/>
                  </a:moveTo>
                  <a:lnTo>
                    <a:pt x="27" y="4"/>
                  </a:lnTo>
                  <a:lnTo>
                    <a:pt x="7" y="52"/>
                  </a:lnTo>
                  <a:lnTo>
                    <a:pt x="0" y="5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27" name="Freeform 210"/>
            <p:cNvSpPr/>
            <p:nvPr userDrawn="1"/>
          </p:nvSpPr>
          <p:spPr>
            <a:xfrm>
              <a:off x="3559176" y="2695575"/>
              <a:ext cx="19050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700" y="23813"/>
                </a:cxn>
                <a:cxn ang="0">
                  <a:pos x="19050" y="13607"/>
                </a:cxn>
                <a:cxn ang="0">
                  <a:pos x="19050" y="13607"/>
                </a:cxn>
                <a:cxn ang="0">
                  <a:pos x="0" y="0"/>
                </a:cxn>
              </a:cxnLst>
              <a:pathLst>
                <a:path w="6" h="7">
                  <a:moveTo>
                    <a:pt x="0" y="0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6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28" name="Freeform 211"/>
            <p:cNvSpPr/>
            <p:nvPr userDrawn="1"/>
          </p:nvSpPr>
          <p:spPr>
            <a:xfrm>
              <a:off x="3559176" y="2673350"/>
              <a:ext cx="25400" cy="34925"/>
            </a:xfrm>
            <a:custGeom>
              <a:avLst/>
              <a:gdLst/>
              <a:ahLst/>
              <a:cxnLst>
                <a:cxn ang="0">
                  <a:pos x="0" y="22225"/>
                </a:cxn>
                <a:cxn ang="0">
                  <a:pos x="19050" y="34925"/>
                </a:cxn>
                <a:cxn ang="0">
                  <a:pos x="9525" y="0"/>
                </a:cxn>
                <a:cxn ang="0">
                  <a:pos x="0" y="22225"/>
                </a:cxn>
              </a:cxnLst>
              <a:pathLst>
                <a:path w="8" h="11">
                  <a:moveTo>
                    <a:pt x="0" y="7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8" y="7"/>
                    <a:pt x="7" y="2"/>
                    <a:pt x="3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29" name="Freeform 212"/>
            <p:cNvSpPr/>
            <p:nvPr userDrawn="1"/>
          </p:nvSpPr>
          <p:spPr>
            <a:xfrm>
              <a:off x="3532188" y="2667000"/>
              <a:ext cx="39688" cy="55563"/>
            </a:xfrm>
            <a:custGeom>
              <a:avLst/>
              <a:gdLst/>
              <a:ahLst/>
              <a:cxnLst>
                <a:cxn ang="0">
                  <a:pos x="26458" y="29415"/>
                </a:cxn>
                <a:cxn ang="0">
                  <a:pos x="36380" y="6536"/>
                </a:cxn>
                <a:cxn ang="0">
                  <a:pos x="3307" y="19610"/>
                </a:cxn>
                <a:cxn ang="0">
                  <a:pos x="16536" y="52294"/>
                </a:cxn>
                <a:cxn ang="0">
                  <a:pos x="39688" y="52294"/>
                </a:cxn>
                <a:cxn ang="0">
                  <a:pos x="26458" y="29415"/>
                </a:cxn>
              </a:cxnLst>
              <a:pathLst>
                <a:path w="12" h="17">
                  <a:moveTo>
                    <a:pt x="8" y="9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0"/>
                    <a:pt x="1" y="14"/>
                    <a:pt x="5" y="16"/>
                  </a:cubicBezTo>
                  <a:cubicBezTo>
                    <a:pt x="7" y="17"/>
                    <a:pt x="10" y="17"/>
                    <a:pt x="12" y="16"/>
                  </a:cubicBezTo>
                  <a:cubicBezTo>
                    <a:pt x="8" y="9"/>
                    <a:pt x="8" y="9"/>
                    <a:pt x="8" y="9"/>
                  </a:cubicBez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30" name="Freeform 213"/>
            <p:cNvSpPr/>
            <p:nvPr userDrawn="1"/>
          </p:nvSpPr>
          <p:spPr>
            <a:xfrm>
              <a:off x="3482976" y="2640013"/>
              <a:ext cx="52388" cy="55563"/>
            </a:xfrm>
            <a:custGeom>
              <a:avLst/>
              <a:gdLst/>
              <a:ahLst/>
              <a:cxnLst>
                <a:cxn ang="0">
                  <a:pos x="36016" y="6536"/>
                </a:cxn>
                <a:cxn ang="0">
                  <a:pos x="3274" y="16342"/>
                </a:cxn>
                <a:cxn ang="0">
                  <a:pos x="16371" y="52294"/>
                </a:cxn>
                <a:cxn ang="0">
                  <a:pos x="36016" y="52294"/>
                </a:cxn>
                <a:cxn ang="0">
                  <a:pos x="45839" y="39220"/>
                </a:cxn>
                <a:cxn ang="0">
                  <a:pos x="45839" y="39220"/>
                </a:cxn>
                <a:cxn ang="0">
                  <a:pos x="36016" y="6536"/>
                </a:cxn>
              </a:cxnLst>
              <a:pathLst>
                <a:path w="16" h="17">
                  <a:moveTo>
                    <a:pt x="11" y="2"/>
                  </a:moveTo>
                  <a:cubicBezTo>
                    <a:pt x="7" y="0"/>
                    <a:pt x="3" y="2"/>
                    <a:pt x="1" y="5"/>
                  </a:cubicBezTo>
                  <a:cubicBezTo>
                    <a:pt x="0" y="9"/>
                    <a:pt x="1" y="14"/>
                    <a:pt x="5" y="16"/>
                  </a:cubicBezTo>
                  <a:cubicBezTo>
                    <a:pt x="7" y="17"/>
                    <a:pt x="9" y="17"/>
                    <a:pt x="11" y="16"/>
                  </a:cubicBezTo>
                  <a:cubicBezTo>
                    <a:pt x="13" y="15"/>
                    <a:pt x="14" y="14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8"/>
                    <a:pt x="14" y="4"/>
                    <a:pt x="11" y="2"/>
                  </a:cubicBez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31" name="Freeform 214"/>
            <p:cNvSpPr/>
            <p:nvPr userDrawn="1"/>
          </p:nvSpPr>
          <p:spPr>
            <a:xfrm>
              <a:off x="3509963" y="2646363"/>
              <a:ext cx="22225" cy="26988"/>
            </a:xfrm>
            <a:custGeom>
              <a:avLst/>
              <a:gdLst/>
              <a:ahLst/>
              <a:cxnLst>
                <a:cxn ang="0">
                  <a:pos x="9525" y="0"/>
                </a:cxn>
                <a:cxn ang="0">
                  <a:pos x="0" y="23614"/>
                </a:cxn>
                <a:cxn ang="0">
                  <a:pos x="0" y="23614"/>
                </a:cxn>
                <a:cxn ang="0">
                  <a:pos x="0" y="23614"/>
                </a:cxn>
                <a:cxn ang="0">
                  <a:pos x="22225" y="26988"/>
                </a:cxn>
                <a:cxn ang="0">
                  <a:pos x="9525" y="0"/>
                </a:cxn>
              </a:cxnLst>
              <a:pathLst>
                <a:path w="7" h="8">
                  <a:moveTo>
                    <a:pt x="3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5"/>
                    <a:pt x="6" y="1"/>
                    <a:pt x="3" y="0"/>
                  </a:cubicBez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32" name="Freeform 215"/>
            <p:cNvSpPr/>
            <p:nvPr userDrawn="1"/>
          </p:nvSpPr>
          <p:spPr>
            <a:xfrm>
              <a:off x="3486151" y="2670175"/>
              <a:ext cx="46038" cy="25400"/>
            </a:xfrm>
            <a:custGeom>
              <a:avLst/>
              <a:gdLst/>
              <a:ahLst/>
              <a:cxnLst>
                <a:cxn ang="0">
                  <a:pos x="46038" y="3175"/>
                </a:cxn>
                <a:cxn ang="0">
                  <a:pos x="23019" y="0"/>
                </a:cxn>
                <a:cxn ang="0">
                  <a:pos x="23019" y="0"/>
                </a:cxn>
                <a:cxn ang="0">
                  <a:pos x="0" y="6350"/>
                </a:cxn>
                <a:cxn ang="0">
                  <a:pos x="13153" y="22225"/>
                </a:cxn>
                <a:cxn ang="0">
                  <a:pos x="32884" y="22225"/>
                </a:cxn>
                <a:cxn ang="0">
                  <a:pos x="42749" y="9525"/>
                </a:cxn>
                <a:cxn ang="0">
                  <a:pos x="46038" y="3175"/>
                </a:cxn>
              </a:cxnLst>
              <a:pathLst>
                <a:path w="14" h="8">
                  <a:moveTo>
                    <a:pt x="14" y="1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7"/>
                  </a:cubicBezTo>
                  <a:cubicBezTo>
                    <a:pt x="6" y="8"/>
                    <a:pt x="8" y="8"/>
                    <a:pt x="10" y="7"/>
                  </a:cubicBezTo>
                  <a:cubicBezTo>
                    <a:pt x="11" y="6"/>
                    <a:pt x="12" y="5"/>
                    <a:pt x="13" y="3"/>
                  </a:cubicBezTo>
                  <a:cubicBezTo>
                    <a:pt x="13" y="3"/>
                    <a:pt x="14" y="2"/>
                    <a:pt x="14" y="1"/>
                  </a:cubicBez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33" name="Freeform 216"/>
            <p:cNvSpPr/>
            <p:nvPr userDrawn="1"/>
          </p:nvSpPr>
          <p:spPr>
            <a:xfrm>
              <a:off x="3430588" y="2613025"/>
              <a:ext cx="55563" cy="57150"/>
            </a:xfrm>
            <a:custGeom>
              <a:avLst/>
              <a:gdLst/>
              <a:ahLst/>
              <a:cxnLst>
                <a:cxn ang="0">
                  <a:pos x="39220" y="6723"/>
                </a:cxn>
                <a:cxn ang="0">
                  <a:pos x="6536" y="16808"/>
                </a:cxn>
                <a:cxn ang="0">
                  <a:pos x="16342" y="53788"/>
                </a:cxn>
                <a:cxn ang="0">
                  <a:pos x="39220" y="53788"/>
                </a:cxn>
                <a:cxn ang="0">
                  <a:pos x="49026" y="40341"/>
                </a:cxn>
                <a:cxn ang="0">
                  <a:pos x="49026" y="40341"/>
                </a:cxn>
                <a:cxn ang="0">
                  <a:pos x="39220" y="6723"/>
                </a:cxn>
              </a:cxnLst>
              <a:pathLst>
                <a:path w="17" h="17">
                  <a:moveTo>
                    <a:pt x="12" y="2"/>
                  </a:moveTo>
                  <a:cubicBezTo>
                    <a:pt x="8" y="0"/>
                    <a:pt x="4" y="1"/>
                    <a:pt x="2" y="5"/>
                  </a:cubicBezTo>
                  <a:cubicBezTo>
                    <a:pt x="0" y="9"/>
                    <a:pt x="2" y="14"/>
                    <a:pt x="5" y="16"/>
                  </a:cubicBezTo>
                  <a:cubicBezTo>
                    <a:pt x="8" y="17"/>
                    <a:pt x="10" y="17"/>
                    <a:pt x="12" y="16"/>
                  </a:cubicBezTo>
                  <a:cubicBezTo>
                    <a:pt x="13" y="15"/>
                    <a:pt x="14" y="14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8"/>
                    <a:pt x="15" y="4"/>
                    <a:pt x="12" y="2"/>
                  </a:cubicBez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34" name="Freeform 217"/>
            <p:cNvSpPr/>
            <p:nvPr userDrawn="1"/>
          </p:nvSpPr>
          <p:spPr>
            <a:xfrm>
              <a:off x="3433763" y="2640013"/>
              <a:ext cx="30163" cy="30163"/>
            </a:xfrm>
            <a:custGeom>
              <a:avLst/>
              <a:gdLst/>
              <a:ahLst/>
              <a:cxnLst>
                <a:cxn ang="0">
                  <a:pos x="30163" y="30163"/>
                </a:cxn>
                <a:cxn ang="0">
                  <a:pos x="23460" y="3351"/>
                </a:cxn>
                <a:cxn ang="0">
                  <a:pos x="0" y="0"/>
                </a:cxn>
                <a:cxn ang="0">
                  <a:pos x="13405" y="26811"/>
                </a:cxn>
                <a:cxn ang="0">
                  <a:pos x="30163" y="30163"/>
                </a:cxn>
              </a:cxnLst>
              <a:pathLst>
                <a:path w="9" h="9">
                  <a:moveTo>
                    <a:pt x="9" y="9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6"/>
                    <a:pt x="4" y="8"/>
                  </a:cubicBezTo>
                  <a:cubicBezTo>
                    <a:pt x="6" y="9"/>
                    <a:pt x="7" y="9"/>
                    <a:pt x="9" y="9"/>
                  </a:cubicBez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35" name="Freeform 218"/>
            <p:cNvSpPr/>
            <p:nvPr userDrawn="1"/>
          </p:nvSpPr>
          <p:spPr>
            <a:xfrm>
              <a:off x="3455988" y="2633663"/>
              <a:ext cx="26988" cy="36513"/>
            </a:xfrm>
            <a:custGeom>
              <a:avLst/>
              <a:gdLst/>
              <a:ahLst/>
              <a:cxnLst>
                <a:cxn ang="0">
                  <a:pos x="0" y="9958"/>
                </a:cxn>
                <a:cxn ang="0">
                  <a:pos x="6747" y="36513"/>
                </a:cxn>
                <a:cxn ang="0">
                  <a:pos x="23614" y="19916"/>
                </a:cxn>
                <a:cxn ang="0">
                  <a:pos x="23614" y="0"/>
                </a:cxn>
                <a:cxn ang="0">
                  <a:pos x="3373" y="9958"/>
                </a:cxn>
                <a:cxn ang="0">
                  <a:pos x="0" y="9958"/>
                </a:cxn>
              </a:cxnLst>
              <a:pathLst>
                <a:path w="8" h="11">
                  <a:moveTo>
                    <a:pt x="0" y="3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4" y="10"/>
                    <a:pt x="6" y="9"/>
                    <a:pt x="7" y="6"/>
                  </a:cubicBezTo>
                  <a:cubicBezTo>
                    <a:pt x="8" y="4"/>
                    <a:pt x="8" y="2"/>
                    <a:pt x="7" y="0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36" name="Freeform 219"/>
            <p:cNvSpPr/>
            <p:nvPr userDrawn="1"/>
          </p:nvSpPr>
          <p:spPr>
            <a:xfrm>
              <a:off x="3424238" y="2667000"/>
              <a:ext cx="396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688" y="19050"/>
                </a:cxn>
                <a:cxn ang="0">
                  <a:pos x="36512" y="22225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5" h="14">
                  <a:moveTo>
                    <a:pt x="0" y="0"/>
                  </a:moveTo>
                  <a:lnTo>
                    <a:pt x="25" y="12"/>
                  </a:lnTo>
                  <a:lnTo>
                    <a:pt x="23" y="1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37" name="Freeform 220"/>
            <p:cNvSpPr/>
            <p:nvPr userDrawn="1"/>
          </p:nvSpPr>
          <p:spPr>
            <a:xfrm>
              <a:off x="3421063" y="2673350"/>
              <a:ext cx="39688" cy="2222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19050"/>
                </a:cxn>
                <a:cxn ang="0">
                  <a:pos x="34925" y="22225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4">
                  <a:moveTo>
                    <a:pt x="2" y="0"/>
                  </a:moveTo>
                  <a:lnTo>
                    <a:pt x="25" y="12"/>
                  </a:lnTo>
                  <a:lnTo>
                    <a:pt x="22" y="1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38" name="Freeform 221"/>
            <p:cNvSpPr/>
            <p:nvPr userDrawn="1"/>
          </p:nvSpPr>
          <p:spPr>
            <a:xfrm>
              <a:off x="3417888" y="2676525"/>
              <a:ext cx="38100" cy="2222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8100" y="22225"/>
                </a:cxn>
                <a:cxn ang="0">
                  <a:pos x="38100" y="22225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4" h="14">
                  <a:moveTo>
                    <a:pt x="2" y="0"/>
                  </a:moveTo>
                  <a:lnTo>
                    <a:pt x="24" y="14"/>
                  </a:lnTo>
                  <a:lnTo>
                    <a:pt x="24" y="1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39" name="Freeform 222"/>
            <p:cNvSpPr/>
            <p:nvPr userDrawn="1"/>
          </p:nvSpPr>
          <p:spPr>
            <a:xfrm>
              <a:off x="3417888" y="2682875"/>
              <a:ext cx="34925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25" y="19050"/>
                </a:cxn>
                <a:cxn ang="0">
                  <a:pos x="34925" y="22225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2" h="14">
                  <a:moveTo>
                    <a:pt x="0" y="0"/>
                  </a:moveTo>
                  <a:lnTo>
                    <a:pt x="22" y="12"/>
                  </a:lnTo>
                  <a:lnTo>
                    <a:pt x="22" y="1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40" name="Freeform 223"/>
            <p:cNvSpPr/>
            <p:nvPr userDrawn="1"/>
          </p:nvSpPr>
          <p:spPr>
            <a:xfrm>
              <a:off x="3413126" y="2689225"/>
              <a:ext cx="20638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38" y="9525"/>
                </a:cxn>
                <a:cxn ang="0">
                  <a:pos x="17462" y="12700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13" h="8">
                  <a:moveTo>
                    <a:pt x="0" y="0"/>
                  </a:moveTo>
                  <a:lnTo>
                    <a:pt x="13" y="6"/>
                  </a:lnTo>
                  <a:lnTo>
                    <a:pt x="1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41" name="Freeform 224"/>
            <p:cNvSpPr/>
            <p:nvPr userDrawn="1"/>
          </p:nvSpPr>
          <p:spPr>
            <a:xfrm>
              <a:off x="3473451" y="2692400"/>
              <a:ext cx="39688" cy="23813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20637"/>
                </a:cxn>
                <a:cxn ang="0">
                  <a:pos x="36512" y="23813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5">
                  <a:moveTo>
                    <a:pt x="2" y="0"/>
                  </a:moveTo>
                  <a:lnTo>
                    <a:pt x="25" y="13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42" name="Freeform 225"/>
            <p:cNvSpPr/>
            <p:nvPr userDrawn="1"/>
          </p:nvSpPr>
          <p:spPr>
            <a:xfrm>
              <a:off x="3470276" y="2698750"/>
              <a:ext cx="39688" cy="23813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20637"/>
                </a:cxn>
                <a:cxn ang="0">
                  <a:pos x="39688" y="23813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5">
                  <a:moveTo>
                    <a:pt x="2" y="0"/>
                  </a:moveTo>
                  <a:lnTo>
                    <a:pt x="25" y="13"/>
                  </a:lnTo>
                  <a:lnTo>
                    <a:pt x="25" y="15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43" name="Freeform 226"/>
            <p:cNvSpPr/>
            <p:nvPr userDrawn="1"/>
          </p:nvSpPr>
          <p:spPr>
            <a:xfrm>
              <a:off x="3470276" y="2705100"/>
              <a:ext cx="365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20637"/>
                </a:cxn>
                <a:cxn ang="0">
                  <a:pos x="36513" y="23813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3" h="15">
                  <a:moveTo>
                    <a:pt x="0" y="0"/>
                  </a:moveTo>
                  <a:lnTo>
                    <a:pt x="23" y="13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44" name="Freeform 227"/>
            <p:cNvSpPr/>
            <p:nvPr userDrawn="1"/>
          </p:nvSpPr>
          <p:spPr>
            <a:xfrm>
              <a:off x="3467101" y="2708275"/>
              <a:ext cx="365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20637"/>
                </a:cxn>
                <a:cxn ang="0">
                  <a:pos x="36513" y="23813"/>
                </a:cxn>
                <a:cxn ang="0">
                  <a:pos x="0" y="4762"/>
                </a:cxn>
                <a:cxn ang="0">
                  <a:pos x="0" y="0"/>
                </a:cxn>
              </a:cxnLst>
              <a:pathLst>
                <a:path w="23" h="15">
                  <a:moveTo>
                    <a:pt x="0" y="0"/>
                  </a:moveTo>
                  <a:lnTo>
                    <a:pt x="23" y="13"/>
                  </a:lnTo>
                  <a:lnTo>
                    <a:pt x="23" y="15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45" name="Freeform 228"/>
            <p:cNvSpPr/>
            <p:nvPr userDrawn="1"/>
          </p:nvSpPr>
          <p:spPr>
            <a:xfrm>
              <a:off x="3463926" y="2716213"/>
              <a:ext cx="1905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050" y="9525"/>
                </a:cxn>
                <a:cxn ang="0">
                  <a:pos x="19050" y="12700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12" h="8">
                  <a:moveTo>
                    <a:pt x="0" y="0"/>
                  </a:moveTo>
                  <a:lnTo>
                    <a:pt x="12" y="6"/>
                  </a:lnTo>
                  <a:lnTo>
                    <a:pt x="12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46" name="Freeform 229"/>
            <p:cNvSpPr/>
            <p:nvPr userDrawn="1"/>
          </p:nvSpPr>
          <p:spPr>
            <a:xfrm>
              <a:off x="3522663" y="2719388"/>
              <a:ext cx="39688" cy="2222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19050"/>
                </a:cxn>
                <a:cxn ang="0">
                  <a:pos x="39688" y="22225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4">
                  <a:moveTo>
                    <a:pt x="2" y="0"/>
                  </a:moveTo>
                  <a:lnTo>
                    <a:pt x="25" y="12"/>
                  </a:lnTo>
                  <a:lnTo>
                    <a:pt x="25" y="1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47" name="Freeform 230"/>
            <p:cNvSpPr/>
            <p:nvPr userDrawn="1"/>
          </p:nvSpPr>
          <p:spPr>
            <a:xfrm>
              <a:off x="3522663" y="2725738"/>
              <a:ext cx="36513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19050"/>
                </a:cxn>
                <a:cxn ang="0">
                  <a:pos x="36513" y="22225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3" h="14">
                  <a:moveTo>
                    <a:pt x="0" y="0"/>
                  </a:moveTo>
                  <a:lnTo>
                    <a:pt x="23" y="12"/>
                  </a:lnTo>
                  <a:lnTo>
                    <a:pt x="23" y="1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48" name="Freeform 231"/>
            <p:cNvSpPr/>
            <p:nvPr userDrawn="1"/>
          </p:nvSpPr>
          <p:spPr>
            <a:xfrm>
              <a:off x="3519488" y="2732088"/>
              <a:ext cx="365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19050"/>
                </a:cxn>
                <a:cxn ang="0">
                  <a:pos x="36513" y="23813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3" h="15">
                  <a:moveTo>
                    <a:pt x="0" y="0"/>
                  </a:moveTo>
                  <a:lnTo>
                    <a:pt x="23" y="12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49" name="Freeform 232"/>
            <p:cNvSpPr/>
            <p:nvPr userDrawn="1"/>
          </p:nvSpPr>
          <p:spPr>
            <a:xfrm>
              <a:off x="3516313" y="2738438"/>
              <a:ext cx="39688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688" y="20637"/>
                </a:cxn>
                <a:cxn ang="0">
                  <a:pos x="36512" y="23813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5" h="15">
                  <a:moveTo>
                    <a:pt x="0" y="0"/>
                  </a:moveTo>
                  <a:lnTo>
                    <a:pt x="25" y="13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50" name="Freeform 233"/>
            <p:cNvSpPr/>
            <p:nvPr userDrawn="1"/>
          </p:nvSpPr>
          <p:spPr>
            <a:xfrm>
              <a:off x="3513138" y="2741613"/>
              <a:ext cx="19050" cy="14288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19050" y="9525"/>
                </a:cxn>
                <a:cxn ang="0">
                  <a:pos x="19050" y="14288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12" h="9">
                  <a:moveTo>
                    <a:pt x="2" y="0"/>
                  </a:moveTo>
                  <a:lnTo>
                    <a:pt x="12" y="6"/>
                  </a:lnTo>
                  <a:lnTo>
                    <a:pt x="12" y="9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51" name="Freeform 234"/>
            <p:cNvSpPr/>
            <p:nvPr userDrawn="1"/>
          </p:nvSpPr>
          <p:spPr>
            <a:xfrm>
              <a:off x="3489326" y="2581275"/>
              <a:ext cx="109538" cy="19050"/>
            </a:xfrm>
            <a:custGeom>
              <a:avLst/>
              <a:gdLst/>
              <a:ahLst/>
              <a:cxnLst>
                <a:cxn ang="0">
                  <a:pos x="109538" y="12700"/>
                </a:cxn>
                <a:cxn ang="0">
                  <a:pos x="79375" y="3175"/>
                </a:cxn>
                <a:cxn ang="0">
                  <a:pos x="63500" y="19050"/>
                </a:cxn>
                <a:cxn ang="0">
                  <a:pos x="63500" y="19050"/>
                </a:cxn>
                <a:cxn ang="0">
                  <a:pos x="63500" y="19050"/>
                </a:cxn>
                <a:cxn ang="0">
                  <a:pos x="46037" y="6350"/>
                </a:cxn>
                <a:cxn ang="0">
                  <a:pos x="20637" y="12700"/>
                </a:cxn>
                <a:cxn ang="0">
                  <a:pos x="20637" y="12700"/>
                </a:cxn>
                <a:cxn ang="0">
                  <a:pos x="0" y="15875"/>
                </a:cxn>
                <a:cxn ang="0">
                  <a:pos x="0" y="15875"/>
                </a:cxn>
                <a:cxn ang="0">
                  <a:pos x="20637" y="12700"/>
                </a:cxn>
                <a:cxn ang="0">
                  <a:pos x="46037" y="6350"/>
                </a:cxn>
                <a:cxn ang="0">
                  <a:pos x="46037" y="6350"/>
                </a:cxn>
                <a:cxn ang="0">
                  <a:pos x="46037" y="6350"/>
                </a:cxn>
                <a:cxn ang="0">
                  <a:pos x="63500" y="19050"/>
                </a:cxn>
                <a:cxn ang="0">
                  <a:pos x="79375" y="3175"/>
                </a:cxn>
                <a:cxn ang="0">
                  <a:pos x="79375" y="0"/>
                </a:cxn>
                <a:cxn ang="0">
                  <a:pos x="79375" y="0"/>
                </a:cxn>
                <a:cxn ang="0">
                  <a:pos x="109538" y="12700"/>
                </a:cxn>
                <a:cxn ang="0">
                  <a:pos x="109538" y="12700"/>
                </a:cxn>
              </a:cxnLst>
              <a:pathLst>
                <a:path w="69" h="12">
                  <a:moveTo>
                    <a:pt x="69" y="8"/>
                  </a:moveTo>
                  <a:lnTo>
                    <a:pt x="50" y="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29" y="4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3" y="8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40" y="12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9" y="8"/>
                  </a:lnTo>
                  <a:lnTo>
                    <a:pt x="69" y="8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52" name="Freeform 235"/>
            <p:cNvSpPr/>
            <p:nvPr userDrawn="1"/>
          </p:nvSpPr>
          <p:spPr>
            <a:xfrm>
              <a:off x="3489326" y="2584450"/>
              <a:ext cx="109538" cy="15875"/>
            </a:xfrm>
            <a:custGeom>
              <a:avLst/>
              <a:gdLst/>
              <a:ahLst/>
              <a:cxnLst>
                <a:cxn ang="0">
                  <a:pos x="109538" y="15875"/>
                </a:cxn>
                <a:cxn ang="0">
                  <a:pos x="69850" y="0"/>
                </a:cxn>
                <a:cxn ang="0">
                  <a:pos x="49212" y="15875"/>
                </a:cxn>
                <a:cxn ang="0">
                  <a:pos x="49212" y="15875"/>
                </a:cxn>
                <a:cxn ang="0">
                  <a:pos x="49212" y="15875"/>
                </a:cxn>
                <a:cxn ang="0">
                  <a:pos x="26987" y="3175"/>
                </a:cxn>
                <a:cxn ang="0">
                  <a:pos x="0" y="12700"/>
                </a:cxn>
                <a:cxn ang="0">
                  <a:pos x="0" y="12700"/>
                </a:cxn>
                <a:cxn ang="0">
                  <a:pos x="23812" y="3175"/>
                </a:cxn>
                <a:cxn ang="0">
                  <a:pos x="26987" y="3175"/>
                </a:cxn>
                <a:cxn ang="0">
                  <a:pos x="26987" y="3175"/>
                </a:cxn>
                <a:cxn ang="0">
                  <a:pos x="49212" y="15875"/>
                </a:cxn>
                <a:cxn ang="0">
                  <a:pos x="69850" y="0"/>
                </a:cxn>
                <a:cxn ang="0">
                  <a:pos x="69850" y="0"/>
                </a:cxn>
                <a:cxn ang="0">
                  <a:pos x="69850" y="0"/>
                </a:cxn>
                <a:cxn ang="0">
                  <a:pos x="109538" y="15875"/>
                </a:cxn>
                <a:cxn ang="0">
                  <a:pos x="109538" y="15875"/>
                </a:cxn>
              </a:cxnLst>
              <a:pathLst>
                <a:path w="69" h="10">
                  <a:moveTo>
                    <a:pt x="69" y="10"/>
                  </a:moveTo>
                  <a:lnTo>
                    <a:pt x="44" y="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17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31" y="1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69" y="10"/>
                  </a:lnTo>
                  <a:lnTo>
                    <a:pt x="69" y="1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53" name="Freeform 236"/>
            <p:cNvSpPr/>
            <p:nvPr userDrawn="1"/>
          </p:nvSpPr>
          <p:spPr>
            <a:xfrm>
              <a:off x="3489326" y="2581275"/>
              <a:ext cx="109538" cy="31750"/>
            </a:xfrm>
            <a:custGeom>
              <a:avLst/>
              <a:gdLst/>
              <a:ahLst/>
              <a:cxnLst>
                <a:cxn ang="0">
                  <a:pos x="109538" y="6350"/>
                </a:cxn>
                <a:cxn ang="0">
                  <a:pos x="82550" y="31750"/>
                </a:cxn>
                <a:cxn ang="0">
                  <a:pos x="82550" y="31750"/>
                </a:cxn>
                <a:cxn ang="0">
                  <a:pos x="82550" y="31750"/>
                </a:cxn>
                <a:cxn ang="0">
                  <a:pos x="60325" y="3175"/>
                </a:cxn>
                <a:cxn ang="0">
                  <a:pos x="33337" y="19050"/>
                </a:cxn>
                <a:cxn ang="0">
                  <a:pos x="33337" y="19050"/>
                </a:cxn>
                <a:cxn ang="0">
                  <a:pos x="33337" y="19050"/>
                </a:cxn>
                <a:cxn ang="0">
                  <a:pos x="17462" y="3175"/>
                </a:cxn>
                <a:cxn ang="0">
                  <a:pos x="0" y="19050"/>
                </a:cxn>
                <a:cxn ang="0">
                  <a:pos x="0" y="15875"/>
                </a:cxn>
                <a:cxn ang="0">
                  <a:pos x="17462" y="3175"/>
                </a:cxn>
                <a:cxn ang="0">
                  <a:pos x="17462" y="0"/>
                </a:cxn>
                <a:cxn ang="0">
                  <a:pos x="17462" y="3175"/>
                </a:cxn>
                <a:cxn ang="0">
                  <a:pos x="33337" y="19050"/>
                </a:cxn>
                <a:cxn ang="0">
                  <a:pos x="60325" y="0"/>
                </a:cxn>
                <a:cxn ang="0">
                  <a:pos x="60325" y="0"/>
                </a:cxn>
                <a:cxn ang="0">
                  <a:pos x="60325" y="0"/>
                </a:cxn>
                <a:cxn ang="0">
                  <a:pos x="82550" y="28575"/>
                </a:cxn>
                <a:cxn ang="0">
                  <a:pos x="109538" y="6350"/>
                </a:cxn>
                <a:cxn ang="0">
                  <a:pos x="109538" y="6350"/>
                </a:cxn>
              </a:cxnLst>
              <a:pathLst>
                <a:path w="69" h="20">
                  <a:moveTo>
                    <a:pt x="69" y="4"/>
                  </a:move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38" y="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11" y="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21" y="1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2" y="18"/>
                  </a:lnTo>
                  <a:lnTo>
                    <a:pt x="69" y="4"/>
                  </a:lnTo>
                  <a:lnTo>
                    <a:pt x="69" y="4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54" name="Freeform 237"/>
            <p:cNvSpPr/>
            <p:nvPr userDrawn="1"/>
          </p:nvSpPr>
          <p:spPr>
            <a:xfrm>
              <a:off x="3479801" y="2538413"/>
              <a:ext cx="101600" cy="107950"/>
            </a:xfrm>
            <a:custGeom>
              <a:avLst/>
              <a:gdLst/>
              <a:ahLst/>
              <a:cxnLst>
                <a:cxn ang="0">
                  <a:pos x="6350" y="65087"/>
                </a:cxn>
                <a:cxn ang="0">
                  <a:pos x="6350" y="65087"/>
                </a:cxn>
                <a:cxn ang="0">
                  <a:pos x="9525" y="58737"/>
                </a:cxn>
                <a:cxn ang="0">
                  <a:pos x="101600" y="107950"/>
                </a:cxn>
                <a:cxn ang="0">
                  <a:pos x="101600" y="107950"/>
                </a:cxn>
                <a:cxn ang="0">
                  <a:pos x="9525" y="58737"/>
                </a:cxn>
                <a:cxn ang="0">
                  <a:pos x="36512" y="0"/>
                </a:cxn>
                <a:cxn ang="0">
                  <a:pos x="36512" y="0"/>
                </a:cxn>
                <a:cxn ang="0">
                  <a:pos x="9525" y="58737"/>
                </a:cxn>
                <a:cxn ang="0">
                  <a:pos x="0" y="55562"/>
                </a:cxn>
                <a:cxn ang="0">
                  <a:pos x="0" y="55562"/>
                </a:cxn>
                <a:cxn ang="0">
                  <a:pos x="9525" y="58737"/>
                </a:cxn>
                <a:cxn ang="0">
                  <a:pos x="6350" y="65087"/>
                </a:cxn>
              </a:cxnLst>
              <a:pathLst>
                <a:path w="64" h="68">
                  <a:moveTo>
                    <a:pt x="4" y="41"/>
                  </a:moveTo>
                  <a:lnTo>
                    <a:pt x="4" y="41"/>
                  </a:lnTo>
                  <a:lnTo>
                    <a:pt x="6" y="37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" y="37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6" y="37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6" y="37"/>
                  </a:lnTo>
                  <a:lnTo>
                    <a:pt x="4" y="41"/>
                  </a:lnTo>
                  <a:close/>
                </a:path>
              </a:pathLst>
            </a:custGeom>
            <a:solidFill>
              <a:srgbClr val="5E5F5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55" name="Freeform 238"/>
            <p:cNvSpPr/>
            <p:nvPr userDrawn="1"/>
          </p:nvSpPr>
          <p:spPr>
            <a:xfrm>
              <a:off x="3584576" y="2379663"/>
              <a:ext cx="82550" cy="49213"/>
            </a:xfrm>
            <a:custGeom>
              <a:avLst/>
              <a:gdLst/>
              <a:ahLst/>
              <a:cxnLst>
                <a:cxn ang="0">
                  <a:pos x="4762" y="0"/>
                </a:cxn>
                <a:cxn ang="0">
                  <a:pos x="82550" y="42862"/>
                </a:cxn>
                <a:cxn ang="0">
                  <a:pos x="79375" y="49213"/>
                </a:cxn>
                <a:cxn ang="0">
                  <a:pos x="0" y="6350"/>
                </a:cxn>
                <a:cxn ang="0">
                  <a:pos x="4762" y="0"/>
                </a:cxn>
              </a:cxnLst>
              <a:pathLst>
                <a:path w="52" h="31">
                  <a:moveTo>
                    <a:pt x="3" y="0"/>
                  </a:moveTo>
                  <a:lnTo>
                    <a:pt x="52" y="27"/>
                  </a:lnTo>
                  <a:lnTo>
                    <a:pt x="50" y="31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56" name="Freeform 239"/>
            <p:cNvSpPr/>
            <p:nvPr userDrawn="1"/>
          </p:nvSpPr>
          <p:spPr>
            <a:xfrm>
              <a:off x="3565526" y="2379663"/>
              <a:ext cx="115888" cy="61913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115888" y="58737"/>
                </a:cxn>
                <a:cxn ang="0">
                  <a:pos x="112712" y="61913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73" h="39">
                  <a:moveTo>
                    <a:pt x="2" y="0"/>
                  </a:moveTo>
                  <a:lnTo>
                    <a:pt x="73" y="37"/>
                  </a:lnTo>
                  <a:lnTo>
                    <a:pt x="71" y="39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57" name="Freeform 240"/>
            <p:cNvSpPr/>
            <p:nvPr userDrawn="1"/>
          </p:nvSpPr>
          <p:spPr>
            <a:xfrm>
              <a:off x="3556001" y="2682875"/>
              <a:ext cx="104775" cy="73025"/>
            </a:xfrm>
            <a:custGeom>
              <a:avLst/>
              <a:gdLst/>
              <a:ahLst/>
              <a:cxnLst>
                <a:cxn ang="0">
                  <a:pos x="101500" y="26554"/>
                </a:cxn>
                <a:cxn ang="0">
                  <a:pos x="81855" y="59747"/>
                </a:cxn>
                <a:cxn ang="0">
                  <a:pos x="32742" y="69705"/>
                </a:cxn>
                <a:cxn ang="0">
                  <a:pos x="3274" y="49789"/>
                </a:cxn>
                <a:cxn ang="0">
                  <a:pos x="22919" y="13277"/>
                </a:cxn>
                <a:cxn ang="0">
                  <a:pos x="68758" y="3319"/>
                </a:cxn>
                <a:cxn ang="0">
                  <a:pos x="101500" y="26554"/>
                </a:cxn>
              </a:cxnLst>
              <a:pathLst>
                <a:path w="32" h="22">
                  <a:moveTo>
                    <a:pt x="31" y="8"/>
                  </a:moveTo>
                  <a:cubicBezTo>
                    <a:pt x="32" y="12"/>
                    <a:pt x="29" y="17"/>
                    <a:pt x="25" y="18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6" y="22"/>
                    <a:pt x="2" y="19"/>
                    <a:pt x="1" y="15"/>
                  </a:cubicBezTo>
                  <a:cubicBezTo>
                    <a:pt x="0" y="10"/>
                    <a:pt x="3" y="6"/>
                    <a:pt x="7" y="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6" y="0"/>
                    <a:pt x="30" y="3"/>
                    <a:pt x="31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58" name="Freeform 241"/>
            <p:cNvSpPr/>
            <p:nvPr userDrawn="1"/>
          </p:nvSpPr>
          <p:spPr>
            <a:xfrm>
              <a:off x="3127376" y="2695575"/>
              <a:ext cx="276225" cy="287338"/>
            </a:xfrm>
            <a:custGeom>
              <a:avLst/>
              <a:gdLst/>
              <a:ahLst/>
              <a:cxnLst>
                <a:cxn ang="0">
                  <a:pos x="210457" y="66054"/>
                </a:cxn>
                <a:cxn ang="0">
                  <a:pos x="131535" y="19816"/>
                </a:cxn>
                <a:cxn ang="0">
                  <a:pos x="3288" y="155228"/>
                </a:cxn>
                <a:cxn ang="0">
                  <a:pos x="88786" y="280732"/>
                </a:cxn>
                <a:cxn ang="0">
                  <a:pos x="276225" y="108990"/>
                </a:cxn>
                <a:cxn ang="0">
                  <a:pos x="210457" y="66054"/>
                </a:cxn>
              </a:cxnLst>
              <a:pathLst>
                <a:path w="84" h="87">
                  <a:moveTo>
                    <a:pt x="64" y="20"/>
                  </a:moveTo>
                  <a:cubicBezTo>
                    <a:pt x="62" y="17"/>
                    <a:pt x="45" y="0"/>
                    <a:pt x="40" y="6"/>
                  </a:cubicBezTo>
                  <a:cubicBezTo>
                    <a:pt x="34" y="13"/>
                    <a:pt x="0" y="46"/>
                    <a:pt x="1" y="47"/>
                  </a:cubicBezTo>
                  <a:cubicBezTo>
                    <a:pt x="3" y="49"/>
                    <a:pt x="26" y="87"/>
                    <a:pt x="27" y="85"/>
                  </a:cubicBezTo>
                  <a:cubicBezTo>
                    <a:pt x="28" y="82"/>
                    <a:pt x="84" y="33"/>
                    <a:pt x="84" y="33"/>
                  </a:cubicBezTo>
                  <a:lnTo>
                    <a:pt x="64" y="20"/>
                  </a:ln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59" name="Freeform 242"/>
            <p:cNvSpPr/>
            <p:nvPr userDrawn="1"/>
          </p:nvSpPr>
          <p:spPr>
            <a:xfrm>
              <a:off x="3084513" y="2784475"/>
              <a:ext cx="187325" cy="214313"/>
            </a:xfrm>
            <a:custGeom>
              <a:avLst/>
              <a:gdLst/>
              <a:ahLst/>
              <a:cxnLst>
                <a:cxn ang="0">
                  <a:pos x="0" y="62645"/>
                </a:cxn>
                <a:cxn ang="0">
                  <a:pos x="65728" y="0"/>
                </a:cxn>
                <a:cxn ang="0">
                  <a:pos x="187325" y="171450"/>
                </a:cxn>
                <a:cxn ang="0">
                  <a:pos x="131456" y="214313"/>
                </a:cxn>
                <a:cxn ang="0">
                  <a:pos x="0" y="62645"/>
                </a:cxn>
              </a:cxnLst>
              <a:pathLst>
                <a:path w="57" h="65">
                  <a:moveTo>
                    <a:pt x="0" y="19"/>
                  </a:moveTo>
                  <a:cubicBezTo>
                    <a:pt x="2" y="17"/>
                    <a:pt x="20" y="0"/>
                    <a:pt x="20" y="0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40" y="65"/>
                    <a:pt x="40" y="65"/>
                    <a:pt x="40" y="65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60" name="Freeform 243"/>
            <p:cNvSpPr/>
            <p:nvPr userDrawn="1"/>
          </p:nvSpPr>
          <p:spPr>
            <a:xfrm>
              <a:off x="1939926" y="2511425"/>
              <a:ext cx="1312863" cy="846138"/>
            </a:xfrm>
            <a:custGeom>
              <a:avLst/>
              <a:gdLst/>
              <a:ahLst/>
              <a:cxnLst>
                <a:cxn ang="0">
                  <a:pos x="267190" y="177787"/>
                </a:cxn>
                <a:cxn ang="0">
                  <a:pos x="435421" y="79016"/>
                </a:cxn>
                <a:cxn ang="0">
                  <a:pos x="801572" y="536655"/>
                </a:cxn>
                <a:cxn ang="0">
                  <a:pos x="1184215" y="289728"/>
                </a:cxn>
                <a:cxn ang="0">
                  <a:pos x="1312863" y="470808"/>
                </a:cxn>
                <a:cxn ang="0">
                  <a:pos x="788377" y="846138"/>
                </a:cxn>
                <a:cxn ang="0">
                  <a:pos x="118751" y="365452"/>
                </a:cxn>
                <a:cxn ang="0">
                  <a:pos x="267190" y="177787"/>
                </a:cxn>
              </a:cxnLst>
              <a:pathLst>
                <a:path w="398" h="257">
                  <a:moveTo>
                    <a:pt x="81" y="54"/>
                  </a:moveTo>
                  <a:cubicBezTo>
                    <a:pt x="81" y="54"/>
                    <a:pt x="113" y="0"/>
                    <a:pt x="132" y="24"/>
                  </a:cubicBezTo>
                  <a:cubicBezTo>
                    <a:pt x="243" y="163"/>
                    <a:pt x="243" y="163"/>
                    <a:pt x="243" y="163"/>
                  </a:cubicBezTo>
                  <a:cubicBezTo>
                    <a:pt x="254" y="172"/>
                    <a:pt x="359" y="87"/>
                    <a:pt x="359" y="88"/>
                  </a:cubicBezTo>
                  <a:cubicBezTo>
                    <a:pt x="398" y="143"/>
                    <a:pt x="398" y="143"/>
                    <a:pt x="398" y="143"/>
                  </a:cubicBezTo>
                  <a:cubicBezTo>
                    <a:pt x="397" y="143"/>
                    <a:pt x="272" y="256"/>
                    <a:pt x="239" y="257"/>
                  </a:cubicBezTo>
                  <a:cubicBezTo>
                    <a:pt x="159" y="214"/>
                    <a:pt x="37" y="111"/>
                    <a:pt x="36" y="111"/>
                  </a:cubicBezTo>
                  <a:cubicBezTo>
                    <a:pt x="0" y="75"/>
                    <a:pt x="49" y="27"/>
                    <a:pt x="81" y="54"/>
                  </a:cubicBezTo>
                  <a:close/>
                </a:path>
              </a:pathLst>
            </a:custGeom>
            <a:solidFill>
              <a:srgbClr val="39383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61" name="Freeform 244"/>
            <p:cNvSpPr/>
            <p:nvPr userDrawn="1"/>
          </p:nvSpPr>
          <p:spPr>
            <a:xfrm>
              <a:off x="1927226" y="2517775"/>
              <a:ext cx="719138" cy="1463675"/>
            </a:xfrm>
            <a:custGeom>
              <a:avLst/>
              <a:gdLst/>
              <a:ahLst/>
              <a:cxnLst>
                <a:cxn ang="0">
                  <a:pos x="207824" y="23075"/>
                </a:cxn>
                <a:cxn ang="0">
                  <a:pos x="69274" y="576898"/>
                </a:cxn>
                <a:cxn ang="0">
                  <a:pos x="161641" y="1417523"/>
                </a:cxn>
                <a:cxn ang="0">
                  <a:pos x="666357" y="1338405"/>
                </a:cxn>
                <a:cxn ang="0">
                  <a:pos x="613576" y="725244"/>
                </a:cxn>
                <a:cxn ang="0">
                  <a:pos x="715839" y="441739"/>
                </a:cxn>
                <a:cxn ang="0">
                  <a:pos x="531106" y="174717"/>
                </a:cxn>
                <a:cxn ang="0">
                  <a:pos x="461831" y="128566"/>
                </a:cxn>
                <a:cxn ang="0">
                  <a:pos x="207824" y="23075"/>
                </a:cxn>
              </a:cxnLst>
              <a:pathLst>
                <a:path w="218" h="444">
                  <a:moveTo>
                    <a:pt x="63" y="7"/>
                  </a:moveTo>
                  <a:cubicBezTo>
                    <a:pt x="63" y="7"/>
                    <a:pt x="0" y="24"/>
                    <a:pt x="21" y="175"/>
                  </a:cubicBezTo>
                  <a:cubicBezTo>
                    <a:pt x="41" y="270"/>
                    <a:pt x="9" y="444"/>
                    <a:pt x="49" y="430"/>
                  </a:cubicBezTo>
                  <a:cubicBezTo>
                    <a:pt x="202" y="406"/>
                    <a:pt x="202" y="406"/>
                    <a:pt x="202" y="406"/>
                  </a:cubicBezTo>
                  <a:cubicBezTo>
                    <a:pt x="179" y="367"/>
                    <a:pt x="190" y="248"/>
                    <a:pt x="186" y="220"/>
                  </a:cubicBezTo>
                  <a:cubicBezTo>
                    <a:pt x="199" y="198"/>
                    <a:pt x="218" y="155"/>
                    <a:pt x="217" y="134"/>
                  </a:cubicBezTo>
                  <a:cubicBezTo>
                    <a:pt x="216" y="114"/>
                    <a:pt x="181" y="71"/>
                    <a:pt x="161" y="53"/>
                  </a:cubicBezTo>
                  <a:cubicBezTo>
                    <a:pt x="141" y="36"/>
                    <a:pt x="146" y="41"/>
                    <a:pt x="140" y="39"/>
                  </a:cubicBezTo>
                  <a:cubicBezTo>
                    <a:pt x="121" y="14"/>
                    <a:pt x="96" y="0"/>
                    <a:pt x="63" y="7"/>
                  </a:cubicBezTo>
                  <a:close/>
                </a:path>
              </a:pathLst>
            </a:custGeom>
            <a:solidFill>
              <a:srgbClr val="DFE9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62" name="Freeform 245"/>
            <p:cNvSpPr/>
            <p:nvPr userDrawn="1"/>
          </p:nvSpPr>
          <p:spPr>
            <a:xfrm>
              <a:off x="2124076" y="2363788"/>
              <a:ext cx="214313" cy="322263"/>
            </a:xfrm>
            <a:custGeom>
              <a:avLst/>
              <a:gdLst/>
              <a:ahLst/>
              <a:cxnLst>
                <a:cxn ang="0">
                  <a:pos x="211015" y="95363"/>
                </a:cxn>
                <a:cxn ang="0">
                  <a:pos x="211015" y="318974"/>
                </a:cxn>
                <a:cxn ang="0">
                  <a:pos x="9891" y="217034"/>
                </a:cxn>
                <a:cxn ang="0">
                  <a:pos x="26376" y="0"/>
                </a:cxn>
                <a:cxn ang="0">
                  <a:pos x="211015" y="95363"/>
                </a:cxn>
              </a:cxnLst>
              <a:pathLst>
                <a:path w="65" h="98">
                  <a:moveTo>
                    <a:pt x="64" y="29"/>
                  </a:moveTo>
                  <a:cubicBezTo>
                    <a:pt x="59" y="65"/>
                    <a:pt x="65" y="98"/>
                    <a:pt x="64" y="97"/>
                  </a:cubicBezTo>
                  <a:cubicBezTo>
                    <a:pt x="61" y="95"/>
                    <a:pt x="0" y="67"/>
                    <a:pt x="3" y="66"/>
                  </a:cubicBezTo>
                  <a:cubicBezTo>
                    <a:pt x="5" y="66"/>
                    <a:pt x="13" y="2"/>
                    <a:pt x="8" y="0"/>
                  </a:cubicBezTo>
                  <a:lnTo>
                    <a:pt x="64" y="29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63" name="Freeform 246"/>
            <p:cNvSpPr/>
            <p:nvPr userDrawn="1"/>
          </p:nvSpPr>
          <p:spPr>
            <a:xfrm>
              <a:off x="2085976" y="2438400"/>
              <a:ext cx="288925" cy="280988"/>
            </a:xfrm>
            <a:custGeom>
              <a:avLst/>
              <a:gdLst/>
              <a:ahLst/>
              <a:cxnLst>
                <a:cxn ang="0">
                  <a:pos x="288925" y="280988"/>
                </a:cxn>
                <a:cxn ang="0">
                  <a:pos x="288925" y="152064"/>
                </a:cxn>
                <a:cxn ang="0">
                  <a:pos x="62381" y="3305"/>
                </a:cxn>
                <a:cxn ang="0">
                  <a:pos x="0" y="105783"/>
                </a:cxn>
                <a:cxn ang="0">
                  <a:pos x="288925" y="280988"/>
                </a:cxn>
              </a:cxnLst>
              <a:pathLst>
                <a:path w="88" h="85">
                  <a:moveTo>
                    <a:pt x="88" y="85"/>
                  </a:moveTo>
                  <a:cubicBezTo>
                    <a:pt x="88" y="81"/>
                    <a:pt x="88" y="46"/>
                    <a:pt x="88" y="46"/>
                  </a:cubicBezTo>
                  <a:cubicBezTo>
                    <a:pt x="88" y="46"/>
                    <a:pt x="23" y="2"/>
                    <a:pt x="19" y="1"/>
                  </a:cubicBezTo>
                  <a:cubicBezTo>
                    <a:pt x="14" y="0"/>
                    <a:pt x="0" y="32"/>
                    <a:pt x="0" y="32"/>
                  </a:cubicBezTo>
                  <a:lnTo>
                    <a:pt x="88" y="85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64" name="Freeform 247"/>
            <p:cNvSpPr/>
            <p:nvPr userDrawn="1"/>
          </p:nvSpPr>
          <p:spPr>
            <a:xfrm>
              <a:off x="2012951" y="1579563"/>
              <a:ext cx="790575" cy="928688"/>
            </a:xfrm>
            <a:custGeom>
              <a:avLst/>
              <a:gdLst/>
              <a:ahLst/>
              <a:cxnLst>
                <a:cxn ang="0">
                  <a:pos x="385405" y="0"/>
                </a:cxn>
                <a:cxn ang="0">
                  <a:pos x="751046" y="418238"/>
                </a:cxn>
                <a:cxn ang="0">
                  <a:pos x="698341" y="556554"/>
                </a:cxn>
                <a:cxn ang="0">
                  <a:pos x="760928" y="708042"/>
                </a:cxn>
                <a:cxn ang="0">
                  <a:pos x="668694" y="731094"/>
                </a:cxn>
                <a:cxn ang="0">
                  <a:pos x="385405" y="928688"/>
                </a:cxn>
                <a:cxn ang="0">
                  <a:pos x="98821" y="773906"/>
                </a:cxn>
                <a:cxn ang="0">
                  <a:pos x="0" y="464344"/>
                </a:cxn>
                <a:cxn ang="0">
                  <a:pos x="385405" y="0"/>
                </a:cxn>
              </a:cxnLst>
              <a:pathLst>
                <a:path w="240" h="282">
                  <a:moveTo>
                    <a:pt x="117" y="0"/>
                  </a:moveTo>
                  <a:cubicBezTo>
                    <a:pt x="182" y="0"/>
                    <a:pt x="240" y="50"/>
                    <a:pt x="228" y="127"/>
                  </a:cubicBezTo>
                  <a:cubicBezTo>
                    <a:pt x="224" y="148"/>
                    <a:pt x="214" y="158"/>
                    <a:pt x="212" y="169"/>
                  </a:cubicBezTo>
                  <a:cubicBezTo>
                    <a:pt x="221" y="198"/>
                    <a:pt x="233" y="203"/>
                    <a:pt x="231" y="215"/>
                  </a:cubicBezTo>
                  <a:cubicBezTo>
                    <a:pt x="230" y="220"/>
                    <a:pt x="212" y="222"/>
                    <a:pt x="203" y="222"/>
                  </a:cubicBezTo>
                  <a:cubicBezTo>
                    <a:pt x="191" y="264"/>
                    <a:pt x="159" y="282"/>
                    <a:pt x="117" y="282"/>
                  </a:cubicBezTo>
                  <a:cubicBezTo>
                    <a:pt x="82" y="282"/>
                    <a:pt x="51" y="264"/>
                    <a:pt x="30" y="235"/>
                  </a:cubicBezTo>
                  <a:cubicBezTo>
                    <a:pt x="12" y="210"/>
                    <a:pt x="0" y="177"/>
                    <a:pt x="0" y="141"/>
                  </a:cubicBezTo>
                  <a:cubicBezTo>
                    <a:pt x="0" y="64"/>
                    <a:pt x="53" y="0"/>
                    <a:pt x="117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65" name="Freeform 248"/>
            <p:cNvSpPr/>
            <p:nvPr userDrawn="1"/>
          </p:nvSpPr>
          <p:spPr>
            <a:xfrm>
              <a:off x="2549526" y="2000250"/>
              <a:ext cx="161925" cy="112713"/>
            </a:xfrm>
            <a:custGeom>
              <a:avLst/>
              <a:gdLst/>
              <a:ahLst/>
              <a:cxnLst>
                <a:cxn ang="0">
                  <a:pos x="155315" y="112713"/>
                </a:cxn>
                <a:cxn ang="0">
                  <a:pos x="0" y="72931"/>
                </a:cxn>
                <a:cxn ang="0">
                  <a:pos x="155315" y="112713"/>
                </a:cxn>
              </a:cxnLst>
              <a:pathLst>
                <a:path w="49" h="34">
                  <a:moveTo>
                    <a:pt x="47" y="34"/>
                  </a:moveTo>
                  <a:cubicBezTo>
                    <a:pt x="49" y="20"/>
                    <a:pt x="18" y="0"/>
                    <a:pt x="0" y="22"/>
                  </a:cubicBezTo>
                  <a:cubicBezTo>
                    <a:pt x="13" y="16"/>
                    <a:pt x="35" y="20"/>
                    <a:pt x="47" y="34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66" name="Freeform 249"/>
            <p:cNvSpPr/>
            <p:nvPr userDrawn="1"/>
          </p:nvSpPr>
          <p:spPr>
            <a:xfrm>
              <a:off x="1890713" y="1460500"/>
              <a:ext cx="969963" cy="912813"/>
            </a:xfrm>
            <a:custGeom>
              <a:avLst/>
              <a:gdLst/>
              <a:ahLst/>
              <a:cxnLst>
                <a:cxn ang="0">
                  <a:pos x="362911" y="754636"/>
                </a:cxn>
                <a:cxn ang="0">
                  <a:pos x="379407" y="520665"/>
                </a:cxn>
                <a:cxn ang="0">
                  <a:pos x="287029" y="438282"/>
                </a:cxn>
                <a:cxn ang="0">
                  <a:pos x="287029" y="724977"/>
                </a:cxn>
                <a:cxn ang="0">
                  <a:pos x="237541" y="912813"/>
                </a:cxn>
                <a:cxn ang="0">
                  <a:pos x="329919" y="144995"/>
                </a:cxn>
                <a:cxn ang="0">
                  <a:pos x="884183" y="332830"/>
                </a:cxn>
                <a:cxn ang="0">
                  <a:pos x="907278" y="599754"/>
                </a:cxn>
                <a:cxn ang="0">
                  <a:pos x="468485" y="477826"/>
                </a:cxn>
                <a:cxn ang="0">
                  <a:pos x="362911" y="754636"/>
                </a:cxn>
              </a:cxnLst>
              <a:pathLst>
                <a:path w="294" h="277">
                  <a:moveTo>
                    <a:pt x="110" y="229"/>
                  </a:moveTo>
                  <a:cubicBezTo>
                    <a:pt x="110" y="229"/>
                    <a:pt x="117" y="176"/>
                    <a:pt x="115" y="158"/>
                  </a:cubicBezTo>
                  <a:cubicBezTo>
                    <a:pt x="113" y="141"/>
                    <a:pt x="107" y="132"/>
                    <a:pt x="87" y="133"/>
                  </a:cubicBezTo>
                  <a:cubicBezTo>
                    <a:pt x="53" y="135"/>
                    <a:pt x="64" y="203"/>
                    <a:pt x="87" y="220"/>
                  </a:cubicBezTo>
                  <a:cubicBezTo>
                    <a:pt x="87" y="220"/>
                    <a:pt x="78" y="255"/>
                    <a:pt x="72" y="277"/>
                  </a:cubicBezTo>
                  <a:cubicBezTo>
                    <a:pt x="0" y="238"/>
                    <a:pt x="26" y="32"/>
                    <a:pt x="100" y="44"/>
                  </a:cubicBezTo>
                  <a:cubicBezTo>
                    <a:pt x="142" y="0"/>
                    <a:pt x="261" y="47"/>
                    <a:pt x="268" y="101"/>
                  </a:cubicBezTo>
                  <a:cubicBezTo>
                    <a:pt x="294" y="107"/>
                    <a:pt x="290" y="152"/>
                    <a:pt x="275" y="182"/>
                  </a:cubicBezTo>
                  <a:cubicBezTo>
                    <a:pt x="273" y="187"/>
                    <a:pt x="176" y="152"/>
                    <a:pt x="142" y="145"/>
                  </a:cubicBezTo>
                  <a:cubicBezTo>
                    <a:pt x="126" y="208"/>
                    <a:pt x="123" y="217"/>
                    <a:pt x="110" y="229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67" name="Freeform 250"/>
            <p:cNvSpPr/>
            <p:nvPr userDrawn="1"/>
          </p:nvSpPr>
          <p:spPr>
            <a:xfrm>
              <a:off x="3660776" y="3140075"/>
              <a:ext cx="198438" cy="1127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682" y="112713"/>
                </a:cxn>
                <a:cxn ang="0">
                  <a:pos x="0" y="82877"/>
                </a:cxn>
                <a:cxn ang="0">
                  <a:pos x="0" y="0"/>
                </a:cxn>
              </a:cxnLst>
              <a:pathLst>
                <a:path w="60" h="34">
                  <a:moveTo>
                    <a:pt x="0" y="0"/>
                  </a:moveTo>
                  <a:cubicBezTo>
                    <a:pt x="0" y="0"/>
                    <a:pt x="60" y="32"/>
                    <a:pt x="25" y="34"/>
                  </a:cubicBezTo>
                  <a:cubicBezTo>
                    <a:pt x="12" y="34"/>
                    <a:pt x="0" y="28"/>
                    <a:pt x="0" y="25"/>
                  </a:cubicBezTo>
                  <a:cubicBezTo>
                    <a:pt x="0" y="2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68" name="Freeform 251"/>
            <p:cNvSpPr/>
            <p:nvPr userDrawn="1"/>
          </p:nvSpPr>
          <p:spPr>
            <a:xfrm>
              <a:off x="3770313" y="3203575"/>
              <a:ext cx="55563" cy="65088"/>
            </a:xfrm>
            <a:custGeom>
              <a:avLst/>
              <a:gdLst/>
              <a:ahLst/>
              <a:cxnLst>
                <a:cxn ang="0">
                  <a:pos x="0" y="3254"/>
                </a:cxn>
                <a:cxn ang="0">
                  <a:pos x="3268" y="29289"/>
                </a:cxn>
                <a:cxn ang="0">
                  <a:pos x="55563" y="65088"/>
                </a:cxn>
                <a:cxn ang="0">
                  <a:pos x="32684" y="0"/>
                </a:cxn>
                <a:cxn ang="0">
                  <a:pos x="0" y="3254"/>
                </a:cxn>
              </a:cxnLst>
              <a:pathLst>
                <a:path w="17" h="20">
                  <a:moveTo>
                    <a:pt x="0" y="1"/>
                  </a:moveTo>
                  <a:cubicBezTo>
                    <a:pt x="0" y="2"/>
                    <a:pt x="1" y="9"/>
                    <a:pt x="1" y="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69" name="Freeform 252"/>
            <p:cNvSpPr/>
            <p:nvPr userDrawn="1"/>
          </p:nvSpPr>
          <p:spPr>
            <a:xfrm>
              <a:off x="3535363" y="2894013"/>
              <a:ext cx="39688" cy="46038"/>
            </a:xfrm>
            <a:custGeom>
              <a:avLst/>
              <a:gdLst/>
              <a:ahLst/>
              <a:cxnLst>
                <a:cxn ang="0">
                  <a:pos x="39688" y="32884"/>
                </a:cxn>
                <a:cxn ang="0">
                  <a:pos x="29766" y="46038"/>
                </a:cxn>
                <a:cxn ang="0">
                  <a:pos x="3307" y="13153"/>
                </a:cxn>
                <a:cxn ang="0">
                  <a:pos x="3307" y="6576"/>
                </a:cxn>
                <a:cxn ang="0">
                  <a:pos x="9922" y="0"/>
                </a:cxn>
                <a:cxn ang="0">
                  <a:pos x="16536" y="0"/>
                </a:cxn>
                <a:cxn ang="0">
                  <a:pos x="39688" y="32884"/>
                </a:cxn>
              </a:cxnLst>
              <a:pathLst>
                <a:path w="12" h="14">
                  <a:moveTo>
                    <a:pt x="12" y="1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12" y="10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70" name="Freeform 253"/>
            <p:cNvSpPr/>
            <p:nvPr userDrawn="1"/>
          </p:nvSpPr>
          <p:spPr>
            <a:xfrm>
              <a:off x="3546476" y="2903538"/>
              <a:ext cx="55563" cy="61913"/>
            </a:xfrm>
            <a:custGeom>
              <a:avLst/>
              <a:gdLst/>
              <a:ahLst/>
              <a:cxnLst>
                <a:cxn ang="0">
                  <a:pos x="55563" y="32585"/>
                </a:cxn>
                <a:cxn ang="0">
                  <a:pos x="22878" y="61913"/>
                </a:cxn>
                <a:cxn ang="0">
                  <a:pos x="0" y="32585"/>
                </a:cxn>
                <a:cxn ang="0">
                  <a:pos x="0" y="29327"/>
                </a:cxn>
                <a:cxn ang="0">
                  <a:pos x="0" y="26068"/>
                </a:cxn>
                <a:cxn ang="0">
                  <a:pos x="22878" y="3258"/>
                </a:cxn>
                <a:cxn ang="0">
                  <a:pos x="29415" y="0"/>
                </a:cxn>
                <a:cxn ang="0">
                  <a:pos x="32684" y="3258"/>
                </a:cxn>
                <a:cxn ang="0">
                  <a:pos x="55563" y="32585"/>
                </a:cxn>
              </a:cxnLst>
              <a:pathLst>
                <a:path w="17" h="19">
                  <a:moveTo>
                    <a:pt x="17" y="10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0"/>
                    <a:pt x="10" y="1"/>
                    <a:pt x="10" y="1"/>
                  </a:cubicBezTo>
                  <a:lnTo>
                    <a:pt x="17" y="10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71" name="Freeform 254"/>
            <p:cNvSpPr/>
            <p:nvPr userDrawn="1"/>
          </p:nvSpPr>
          <p:spPr>
            <a:xfrm>
              <a:off x="3556001" y="2903538"/>
              <a:ext cx="42863" cy="42863"/>
            </a:xfrm>
            <a:custGeom>
              <a:avLst/>
              <a:gdLst/>
              <a:ahLst/>
              <a:cxnLst>
                <a:cxn ang="0">
                  <a:pos x="0" y="16485"/>
                </a:cxn>
                <a:cxn ang="0">
                  <a:pos x="3297" y="13188"/>
                </a:cxn>
                <a:cxn ang="0">
                  <a:pos x="9891" y="6594"/>
                </a:cxn>
                <a:cxn ang="0">
                  <a:pos x="13188" y="3297"/>
                </a:cxn>
                <a:cxn ang="0">
                  <a:pos x="19782" y="0"/>
                </a:cxn>
                <a:cxn ang="0">
                  <a:pos x="23080" y="3297"/>
                </a:cxn>
                <a:cxn ang="0">
                  <a:pos x="42863" y="32971"/>
                </a:cxn>
                <a:cxn ang="0">
                  <a:pos x="23080" y="42863"/>
                </a:cxn>
                <a:cxn ang="0">
                  <a:pos x="0" y="16485"/>
                </a:cxn>
              </a:cxnLst>
              <a:pathLst>
                <a:path w="13" h="13">
                  <a:moveTo>
                    <a:pt x="0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1"/>
                    <a:pt x="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72" name="Freeform 255"/>
            <p:cNvSpPr/>
            <p:nvPr userDrawn="1"/>
          </p:nvSpPr>
          <p:spPr>
            <a:xfrm>
              <a:off x="3552826" y="2916238"/>
              <a:ext cx="250825" cy="315913"/>
            </a:xfrm>
            <a:custGeom>
              <a:avLst/>
              <a:gdLst/>
              <a:ahLst/>
              <a:cxnLst>
                <a:cxn ang="0">
                  <a:pos x="220662" y="315913"/>
                </a:cxn>
                <a:cxn ang="0">
                  <a:pos x="0" y="30162"/>
                </a:cxn>
                <a:cxn ang="0">
                  <a:pos x="31750" y="0"/>
                </a:cxn>
                <a:cxn ang="0">
                  <a:pos x="250825" y="287337"/>
                </a:cxn>
                <a:cxn ang="0">
                  <a:pos x="220662" y="315913"/>
                </a:cxn>
              </a:cxnLst>
              <a:pathLst>
                <a:path w="158" h="199">
                  <a:moveTo>
                    <a:pt x="139" y="19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58" y="181"/>
                  </a:lnTo>
                  <a:lnTo>
                    <a:pt x="139" y="199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73" name="Freeform 256"/>
            <p:cNvSpPr/>
            <p:nvPr userDrawn="1"/>
          </p:nvSpPr>
          <p:spPr>
            <a:xfrm>
              <a:off x="3568701" y="2916238"/>
              <a:ext cx="234950" cy="303213"/>
            </a:xfrm>
            <a:custGeom>
              <a:avLst/>
              <a:gdLst/>
              <a:ahLst/>
              <a:cxnLst>
                <a:cxn ang="0">
                  <a:pos x="217487" y="303213"/>
                </a:cxn>
                <a:cxn ang="0">
                  <a:pos x="0" y="17462"/>
                </a:cxn>
                <a:cxn ang="0">
                  <a:pos x="15875" y="0"/>
                </a:cxn>
                <a:cxn ang="0">
                  <a:pos x="234950" y="287337"/>
                </a:cxn>
                <a:cxn ang="0">
                  <a:pos x="217487" y="303213"/>
                </a:cxn>
              </a:cxnLst>
              <a:pathLst>
                <a:path w="148" h="191">
                  <a:moveTo>
                    <a:pt x="137" y="191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48" y="181"/>
                  </a:lnTo>
                  <a:lnTo>
                    <a:pt x="137" y="191"/>
                  </a:ln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74" name="Freeform 257"/>
            <p:cNvSpPr/>
            <p:nvPr userDrawn="1"/>
          </p:nvSpPr>
          <p:spPr>
            <a:xfrm>
              <a:off x="3541713" y="2913063"/>
              <a:ext cx="73025" cy="119063"/>
            </a:xfrm>
            <a:custGeom>
              <a:avLst/>
              <a:gdLst/>
              <a:ahLst/>
              <a:cxnLst>
                <a:cxn ang="0">
                  <a:pos x="43151" y="3307"/>
                </a:cxn>
                <a:cxn ang="0">
                  <a:pos x="39831" y="0"/>
                </a:cxn>
                <a:cxn ang="0">
                  <a:pos x="3319" y="33073"/>
                </a:cxn>
                <a:cxn ang="0">
                  <a:pos x="3319" y="39687"/>
                </a:cxn>
                <a:cxn ang="0">
                  <a:pos x="63067" y="119063"/>
                </a:cxn>
                <a:cxn ang="0">
                  <a:pos x="73025" y="119063"/>
                </a:cxn>
                <a:cxn ang="0">
                  <a:pos x="53109" y="92604"/>
                </a:cxn>
                <a:cxn ang="0">
                  <a:pos x="49789" y="92604"/>
                </a:cxn>
                <a:cxn ang="0">
                  <a:pos x="9957" y="39687"/>
                </a:cxn>
                <a:cxn ang="0">
                  <a:pos x="9957" y="36380"/>
                </a:cxn>
                <a:cxn ang="0">
                  <a:pos x="43151" y="3307"/>
                </a:cxn>
              </a:cxnLst>
              <a:pathLst>
                <a:path w="22" h="36">
                  <a:moveTo>
                    <a:pt x="13" y="1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1" y="12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1"/>
                    <a:pt x="3" y="11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BAC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75" name="Freeform 258"/>
            <p:cNvSpPr/>
            <p:nvPr userDrawn="1"/>
          </p:nvSpPr>
          <p:spPr>
            <a:xfrm>
              <a:off x="3541713" y="2894013"/>
              <a:ext cx="23813" cy="22225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3401" y="0"/>
                </a:cxn>
                <a:cxn ang="0">
                  <a:pos x="10205" y="0"/>
                </a:cxn>
                <a:cxn ang="0">
                  <a:pos x="23813" y="15875"/>
                </a:cxn>
                <a:cxn ang="0">
                  <a:pos x="17009" y="22225"/>
                </a:cxn>
                <a:cxn ang="0">
                  <a:pos x="17009" y="22225"/>
                </a:cxn>
                <a:cxn ang="0">
                  <a:pos x="0" y="3175"/>
                </a:cxn>
              </a:cxnLst>
              <a:pathLst>
                <a:path w="7" h="7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7A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76" name="Rectangle 259"/>
            <p:cNvSpPr/>
            <p:nvPr userDrawn="1"/>
          </p:nvSpPr>
          <p:spPr>
            <a:xfrm>
              <a:off x="3589338" y="3259138"/>
              <a:ext cx="579438" cy="396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477" name="Freeform 260"/>
            <p:cNvSpPr/>
            <p:nvPr userDrawn="1"/>
          </p:nvSpPr>
          <p:spPr>
            <a:xfrm>
              <a:off x="3357563" y="3032125"/>
              <a:ext cx="517525" cy="303213"/>
            </a:xfrm>
            <a:custGeom>
              <a:avLst/>
              <a:gdLst/>
              <a:ahLst/>
              <a:cxnLst>
                <a:cxn ang="0">
                  <a:pos x="0" y="121944"/>
                </a:cxn>
                <a:cxn ang="0">
                  <a:pos x="234039" y="3295"/>
                </a:cxn>
                <a:cxn ang="0">
                  <a:pos x="398856" y="52732"/>
                </a:cxn>
                <a:cxn ang="0">
                  <a:pos x="504339" y="197747"/>
                </a:cxn>
                <a:cxn ang="0">
                  <a:pos x="468079" y="204339"/>
                </a:cxn>
                <a:cxn ang="0">
                  <a:pos x="421931" y="164789"/>
                </a:cxn>
                <a:cxn ang="0">
                  <a:pos x="385671" y="128535"/>
                </a:cxn>
                <a:cxn ang="0">
                  <a:pos x="349411" y="118648"/>
                </a:cxn>
                <a:cxn ang="0">
                  <a:pos x="214261" y="263663"/>
                </a:cxn>
                <a:cxn ang="0">
                  <a:pos x="79112" y="240592"/>
                </a:cxn>
                <a:cxn ang="0">
                  <a:pos x="0" y="121944"/>
                </a:cxn>
              </a:cxnLst>
              <a:pathLst>
                <a:path w="157" h="92">
                  <a:moveTo>
                    <a:pt x="0" y="37"/>
                  </a:moveTo>
                  <a:cubicBezTo>
                    <a:pt x="9" y="35"/>
                    <a:pt x="67" y="3"/>
                    <a:pt x="71" y="1"/>
                  </a:cubicBezTo>
                  <a:cubicBezTo>
                    <a:pt x="75" y="0"/>
                    <a:pt x="117" y="12"/>
                    <a:pt x="121" y="16"/>
                  </a:cubicBezTo>
                  <a:cubicBezTo>
                    <a:pt x="124" y="20"/>
                    <a:pt x="157" y="59"/>
                    <a:pt x="153" y="60"/>
                  </a:cubicBezTo>
                  <a:cubicBezTo>
                    <a:pt x="150" y="62"/>
                    <a:pt x="148" y="63"/>
                    <a:pt x="142" y="62"/>
                  </a:cubicBezTo>
                  <a:cubicBezTo>
                    <a:pt x="136" y="61"/>
                    <a:pt x="128" y="50"/>
                    <a:pt x="128" y="50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19" y="64"/>
                    <a:pt x="91" y="92"/>
                    <a:pt x="65" y="80"/>
                  </a:cubicBezTo>
                  <a:cubicBezTo>
                    <a:pt x="65" y="81"/>
                    <a:pt x="23" y="71"/>
                    <a:pt x="24" y="73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78" name="Freeform 261"/>
            <p:cNvSpPr/>
            <p:nvPr userDrawn="1"/>
          </p:nvSpPr>
          <p:spPr>
            <a:xfrm>
              <a:off x="2012951" y="3829050"/>
              <a:ext cx="1819275" cy="1528763"/>
            </a:xfrm>
            <a:custGeom>
              <a:avLst/>
              <a:gdLst/>
              <a:ahLst/>
              <a:cxnLst>
                <a:cxn ang="0">
                  <a:pos x="105465" y="0"/>
                </a:cxn>
                <a:cxn ang="0">
                  <a:pos x="197747" y="438201"/>
                </a:cxn>
                <a:cxn ang="0">
                  <a:pos x="1232624" y="533749"/>
                </a:cxn>
                <a:cxn ang="0">
                  <a:pos x="1423780" y="1528763"/>
                </a:cxn>
                <a:cxn ang="0">
                  <a:pos x="1819275" y="1508994"/>
                </a:cxn>
                <a:cxn ang="0">
                  <a:pos x="1423780" y="247106"/>
                </a:cxn>
                <a:cxn ang="0">
                  <a:pos x="471297" y="0"/>
                </a:cxn>
                <a:cxn ang="0">
                  <a:pos x="105465" y="0"/>
                </a:cxn>
              </a:cxnLst>
              <a:pathLst>
                <a:path w="552" h="464">
                  <a:moveTo>
                    <a:pt x="32" y="0"/>
                  </a:moveTo>
                  <a:cubicBezTo>
                    <a:pt x="20" y="32"/>
                    <a:pt x="0" y="123"/>
                    <a:pt x="60" y="133"/>
                  </a:cubicBezTo>
                  <a:cubicBezTo>
                    <a:pt x="88" y="137"/>
                    <a:pt x="374" y="162"/>
                    <a:pt x="374" y="162"/>
                  </a:cubicBezTo>
                  <a:cubicBezTo>
                    <a:pt x="432" y="464"/>
                    <a:pt x="432" y="464"/>
                    <a:pt x="432" y="464"/>
                  </a:cubicBezTo>
                  <a:cubicBezTo>
                    <a:pt x="552" y="458"/>
                    <a:pt x="552" y="458"/>
                    <a:pt x="552" y="458"/>
                  </a:cubicBezTo>
                  <a:cubicBezTo>
                    <a:pt x="522" y="386"/>
                    <a:pt x="499" y="88"/>
                    <a:pt x="432" y="75"/>
                  </a:cubicBezTo>
                  <a:cubicBezTo>
                    <a:pt x="143" y="0"/>
                    <a:pt x="143" y="0"/>
                    <a:pt x="143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79" name="Freeform 262"/>
            <p:cNvSpPr/>
            <p:nvPr userDrawn="1"/>
          </p:nvSpPr>
          <p:spPr>
            <a:xfrm>
              <a:off x="1989138" y="3733800"/>
              <a:ext cx="1236663" cy="658813"/>
            </a:xfrm>
            <a:custGeom>
              <a:avLst/>
              <a:gdLst/>
              <a:ahLst/>
              <a:cxnLst>
                <a:cxn ang="0">
                  <a:pos x="1236663" y="220702"/>
                </a:cxn>
                <a:cxn ang="0">
                  <a:pos x="1104752" y="658813"/>
                </a:cxn>
                <a:cxn ang="0">
                  <a:pos x="72550" y="510580"/>
                </a:cxn>
                <a:cxn ang="0">
                  <a:pos x="174781" y="52705"/>
                </a:cxn>
                <a:cxn ang="0">
                  <a:pos x="1236663" y="220702"/>
                </a:cxn>
              </a:cxnLst>
              <a:pathLst>
                <a:path w="375" h="200">
                  <a:moveTo>
                    <a:pt x="375" y="67"/>
                  </a:moveTo>
                  <a:cubicBezTo>
                    <a:pt x="372" y="78"/>
                    <a:pt x="354" y="200"/>
                    <a:pt x="335" y="200"/>
                  </a:cubicBezTo>
                  <a:cubicBezTo>
                    <a:pt x="315" y="200"/>
                    <a:pt x="42" y="184"/>
                    <a:pt x="22" y="155"/>
                  </a:cubicBezTo>
                  <a:cubicBezTo>
                    <a:pt x="1" y="127"/>
                    <a:pt x="0" y="33"/>
                    <a:pt x="53" y="16"/>
                  </a:cubicBezTo>
                  <a:cubicBezTo>
                    <a:pt x="107" y="0"/>
                    <a:pt x="375" y="67"/>
                    <a:pt x="375" y="67"/>
                  </a:cubicBez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80" name="Freeform 263"/>
            <p:cNvSpPr/>
            <p:nvPr userDrawn="1"/>
          </p:nvSpPr>
          <p:spPr>
            <a:xfrm>
              <a:off x="1924051" y="2481263"/>
              <a:ext cx="771525" cy="1831975"/>
            </a:xfrm>
            <a:custGeom>
              <a:avLst/>
              <a:gdLst/>
              <a:ahLst/>
              <a:cxnLst>
                <a:cxn ang="0">
                  <a:pos x="128587" y="56013"/>
                </a:cxn>
                <a:cxn ang="0">
                  <a:pos x="227500" y="9884"/>
                </a:cxn>
                <a:cxn ang="0">
                  <a:pos x="474784" y="237234"/>
                </a:cxn>
                <a:cxn ang="0">
                  <a:pos x="220906" y="1703473"/>
                </a:cxn>
                <a:cxn ang="0">
                  <a:pos x="3297" y="1654049"/>
                </a:cxn>
                <a:cxn ang="0">
                  <a:pos x="59348" y="721587"/>
                </a:cxn>
                <a:cxn ang="0">
                  <a:pos x="128587" y="56013"/>
                </a:cxn>
              </a:cxnLst>
              <a:pathLst>
                <a:path w="234" h="556">
                  <a:moveTo>
                    <a:pt x="39" y="17"/>
                  </a:moveTo>
                  <a:cubicBezTo>
                    <a:pt x="55" y="7"/>
                    <a:pt x="53" y="0"/>
                    <a:pt x="69" y="3"/>
                  </a:cubicBezTo>
                  <a:cubicBezTo>
                    <a:pt x="84" y="6"/>
                    <a:pt x="141" y="76"/>
                    <a:pt x="144" y="72"/>
                  </a:cubicBezTo>
                  <a:cubicBezTo>
                    <a:pt x="146" y="69"/>
                    <a:pt x="234" y="556"/>
                    <a:pt x="67" y="517"/>
                  </a:cubicBezTo>
                  <a:cubicBezTo>
                    <a:pt x="1" y="502"/>
                    <a:pt x="1" y="502"/>
                    <a:pt x="1" y="502"/>
                  </a:cubicBezTo>
                  <a:cubicBezTo>
                    <a:pt x="1" y="502"/>
                    <a:pt x="44" y="334"/>
                    <a:pt x="18" y="219"/>
                  </a:cubicBezTo>
                  <a:cubicBezTo>
                    <a:pt x="0" y="140"/>
                    <a:pt x="23" y="27"/>
                    <a:pt x="39" y="17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81" name="Freeform 264"/>
            <p:cNvSpPr/>
            <p:nvPr userDrawn="1"/>
          </p:nvSpPr>
          <p:spPr>
            <a:xfrm>
              <a:off x="2971801" y="3057525"/>
              <a:ext cx="484188" cy="228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7600" y="72886"/>
                </a:cxn>
                <a:cxn ang="0">
                  <a:pos x="467719" y="215347"/>
                </a:cxn>
                <a:cxn ang="0">
                  <a:pos x="46113" y="185530"/>
                </a:cxn>
                <a:cxn ang="0">
                  <a:pos x="0" y="0"/>
                </a:cxn>
              </a:cxnLst>
              <a:pathLst>
                <a:path w="147" h="69">
                  <a:moveTo>
                    <a:pt x="0" y="0"/>
                  </a:moveTo>
                  <a:cubicBezTo>
                    <a:pt x="7" y="2"/>
                    <a:pt x="147" y="27"/>
                    <a:pt x="145" y="22"/>
                  </a:cubicBezTo>
                  <a:cubicBezTo>
                    <a:pt x="143" y="17"/>
                    <a:pt x="146" y="69"/>
                    <a:pt x="142" y="65"/>
                  </a:cubicBezTo>
                  <a:cubicBezTo>
                    <a:pt x="138" y="61"/>
                    <a:pt x="14" y="56"/>
                    <a:pt x="14" y="5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82" name="Freeform 265"/>
            <p:cNvSpPr/>
            <p:nvPr userDrawn="1"/>
          </p:nvSpPr>
          <p:spPr>
            <a:xfrm>
              <a:off x="3017838" y="3062288"/>
              <a:ext cx="161925" cy="209550"/>
            </a:xfrm>
            <a:custGeom>
              <a:avLst/>
              <a:gdLst/>
              <a:ahLst/>
              <a:cxnLst>
                <a:cxn ang="0">
                  <a:pos x="26987" y="25400"/>
                </a:cxn>
                <a:cxn ang="0">
                  <a:pos x="161925" y="15875"/>
                </a:cxn>
                <a:cxn ang="0">
                  <a:pos x="152400" y="209550"/>
                </a:cxn>
                <a:cxn ang="0">
                  <a:pos x="73025" y="206375"/>
                </a:cxn>
                <a:cxn ang="0">
                  <a:pos x="0" y="180975"/>
                </a:cxn>
                <a:cxn ang="0">
                  <a:pos x="6350" y="0"/>
                </a:cxn>
                <a:cxn ang="0">
                  <a:pos x="26987" y="25400"/>
                </a:cxn>
              </a:cxnLst>
              <a:pathLst>
                <a:path w="102" h="132">
                  <a:moveTo>
                    <a:pt x="17" y="16"/>
                  </a:moveTo>
                  <a:lnTo>
                    <a:pt x="102" y="10"/>
                  </a:lnTo>
                  <a:lnTo>
                    <a:pt x="96" y="132"/>
                  </a:lnTo>
                  <a:lnTo>
                    <a:pt x="46" y="130"/>
                  </a:lnTo>
                  <a:lnTo>
                    <a:pt x="0" y="114"/>
                  </a:lnTo>
                  <a:lnTo>
                    <a:pt x="4" y="0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83" name="Freeform 266"/>
            <p:cNvSpPr/>
            <p:nvPr userDrawn="1"/>
          </p:nvSpPr>
          <p:spPr>
            <a:xfrm>
              <a:off x="1985963" y="2514600"/>
              <a:ext cx="1150938" cy="768350"/>
            </a:xfrm>
            <a:custGeom>
              <a:avLst/>
              <a:gdLst/>
              <a:ahLst/>
              <a:cxnLst>
                <a:cxn ang="0">
                  <a:pos x="290207" y="85738"/>
                </a:cxn>
                <a:cxn ang="0">
                  <a:pos x="722221" y="441883"/>
                </a:cxn>
                <a:cxn ang="0">
                  <a:pos x="1150938" y="557301"/>
                </a:cxn>
                <a:cxn ang="0">
                  <a:pos x="1134448" y="768350"/>
                </a:cxn>
                <a:cxn ang="0">
                  <a:pos x="656265" y="689206"/>
                </a:cxn>
                <a:cxn ang="0">
                  <a:pos x="118721" y="293489"/>
                </a:cxn>
                <a:cxn ang="0">
                  <a:pos x="290207" y="85738"/>
                </a:cxn>
              </a:cxnLst>
              <a:pathLst>
                <a:path w="349" h="233">
                  <a:moveTo>
                    <a:pt x="88" y="26"/>
                  </a:moveTo>
                  <a:cubicBezTo>
                    <a:pt x="89" y="27"/>
                    <a:pt x="174" y="105"/>
                    <a:pt x="219" y="134"/>
                  </a:cubicBezTo>
                  <a:cubicBezTo>
                    <a:pt x="226" y="137"/>
                    <a:pt x="349" y="168"/>
                    <a:pt x="349" y="169"/>
                  </a:cubicBezTo>
                  <a:cubicBezTo>
                    <a:pt x="344" y="233"/>
                    <a:pt x="344" y="233"/>
                    <a:pt x="344" y="233"/>
                  </a:cubicBezTo>
                  <a:cubicBezTo>
                    <a:pt x="343" y="233"/>
                    <a:pt x="255" y="230"/>
                    <a:pt x="199" y="209"/>
                  </a:cubicBezTo>
                  <a:cubicBezTo>
                    <a:pt x="119" y="166"/>
                    <a:pt x="36" y="90"/>
                    <a:pt x="36" y="89"/>
                  </a:cubicBezTo>
                  <a:cubicBezTo>
                    <a:pt x="0" y="53"/>
                    <a:pt x="56" y="0"/>
                    <a:pt x="88" y="26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84" name="Freeform 267"/>
            <p:cNvSpPr/>
            <p:nvPr userDrawn="1"/>
          </p:nvSpPr>
          <p:spPr>
            <a:xfrm>
              <a:off x="2081213" y="2781300"/>
              <a:ext cx="1042988" cy="501650"/>
            </a:xfrm>
            <a:custGeom>
              <a:avLst/>
              <a:gdLst/>
              <a:ahLst/>
              <a:cxnLst>
                <a:cxn ang="0">
                  <a:pos x="1042988" y="448844"/>
                </a:cxn>
                <a:cxn ang="0">
                  <a:pos x="1039687" y="501650"/>
                </a:cxn>
                <a:cxn ang="0">
                  <a:pos x="561101" y="422442"/>
                </a:cxn>
                <a:cxn ang="0">
                  <a:pos x="23104" y="26402"/>
                </a:cxn>
                <a:cxn ang="0">
                  <a:pos x="0" y="0"/>
                </a:cxn>
                <a:cxn ang="0">
                  <a:pos x="508291" y="336633"/>
                </a:cxn>
                <a:cxn ang="0">
                  <a:pos x="1042988" y="448844"/>
                </a:cxn>
              </a:cxnLst>
              <a:pathLst>
                <a:path w="316" h="152">
                  <a:moveTo>
                    <a:pt x="316" y="136"/>
                  </a:moveTo>
                  <a:cubicBezTo>
                    <a:pt x="315" y="152"/>
                    <a:pt x="315" y="152"/>
                    <a:pt x="315" y="152"/>
                  </a:cubicBezTo>
                  <a:cubicBezTo>
                    <a:pt x="314" y="152"/>
                    <a:pt x="226" y="149"/>
                    <a:pt x="170" y="128"/>
                  </a:cubicBezTo>
                  <a:cubicBezTo>
                    <a:pt x="90" y="85"/>
                    <a:pt x="7" y="9"/>
                    <a:pt x="7" y="8"/>
                  </a:cubicBezTo>
                  <a:cubicBezTo>
                    <a:pt x="4" y="6"/>
                    <a:pt x="2" y="3"/>
                    <a:pt x="0" y="0"/>
                  </a:cubicBezTo>
                  <a:cubicBezTo>
                    <a:pt x="30" y="21"/>
                    <a:pt x="130" y="88"/>
                    <a:pt x="154" y="102"/>
                  </a:cubicBezTo>
                  <a:cubicBezTo>
                    <a:pt x="190" y="124"/>
                    <a:pt x="272" y="128"/>
                    <a:pt x="316" y="136"/>
                  </a:cubicBezTo>
                  <a:close/>
                </a:path>
              </a:pathLst>
            </a:custGeom>
            <a:solidFill>
              <a:srgbClr val="3C3C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85" name="Freeform 268"/>
            <p:cNvSpPr/>
            <p:nvPr userDrawn="1"/>
          </p:nvSpPr>
          <p:spPr>
            <a:xfrm>
              <a:off x="2128838" y="1931988"/>
              <a:ext cx="134938" cy="223838"/>
            </a:xfrm>
            <a:custGeom>
              <a:avLst/>
              <a:gdLst/>
              <a:ahLst/>
              <a:cxnLst>
                <a:cxn ang="0">
                  <a:pos x="95443" y="9875"/>
                </a:cxn>
                <a:cxn ang="0">
                  <a:pos x="23038" y="32917"/>
                </a:cxn>
                <a:cxn ang="0">
                  <a:pos x="23038" y="184337"/>
                </a:cxn>
                <a:cxn ang="0">
                  <a:pos x="102026" y="207379"/>
                </a:cxn>
                <a:cxn ang="0">
                  <a:pos x="115190" y="151419"/>
                </a:cxn>
                <a:cxn ang="0">
                  <a:pos x="85570" y="111919"/>
                </a:cxn>
                <a:cxn ang="0">
                  <a:pos x="111899" y="92168"/>
                </a:cxn>
                <a:cxn ang="0">
                  <a:pos x="108608" y="29625"/>
                </a:cxn>
                <a:cxn ang="0">
                  <a:pos x="95443" y="9875"/>
                </a:cxn>
              </a:cxnLst>
              <a:pathLst>
                <a:path w="41" h="68">
                  <a:moveTo>
                    <a:pt x="29" y="3"/>
                  </a:moveTo>
                  <a:cubicBezTo>
                    <a:pt x="27" y="3"/>
                    <a:pt x="15" y="0"/>
                    <a:pt x="7" y="10"/>
                  </a:cubicBezTo>
                  <a:cubicBezTo>
                    <a:pt x="0" y="20"/>
                    <a:pt x="1" y="48"/>
                    <a:pt x="7" y="56"/>
                  </a:cubicBezTo>
                  <a:cubicBezTo>
                    <a:pt x="13" y="64"/>
                    <a:pt x="24" y="68"/>
                    <a:pt x="31" y="63"/>
                  </a:cubicBezTo>
                  <a:cubicBezTo>
                    <a:pt x="38" y="57"/>
                    <a:pt x="41" y="51"/>
                    <a:pt x="35" y="46"/>
                  </a:cubicBezTo>
                  <a:cubicBezTo>
                    <a:pt x="29" y="42"/>
                    <a:pt x="24" y="37"/>
                    <a:pt x="26" y="34"/>
                  </a:cubicBezTo>
                  <a:cubicBezTo>
                    <a:pt x="28" y="30"/>
                    <a:pt x="31" y="32"/>
                    <a:pt x="34" y="28"/>
                  </a:cubicBezTo>
                  <a:cubicBezTo>
                    <a:pt x="37" y="25"/>
                    <a:pt x="35" y="16"/>
                    <a:pt x="33" y="9"/>
                  </a:cubicBezTo>
                  <a:cubicBezTo>
                    <a:pt x="31" y="3"/>
                    <a:pt x="29" y="3"/>
                    <a:pt x="29" y="3"/>
                  </a:cubicBezTo>
                  <a:close/>
                </a:path>
              </a:pathLst>
            </a:custGeom>
            <a:solidFill>
              <a:srgbClr val="F8A9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86" name="Freeform 269"/>
            <p:cNvSpPr/>
            <p:nvPr userDrawn="1"/>
          </p:nvSpPr>
          <p:spPr>
            <a:xfrm>
              <a:off x="8075613" y="5314950"/>
              <a:ext cx="701675" cy="296863"/>
            </a:xfrm>
            <a:custGeom>
              <a:avLst/>
              <a:gdLst/>
              <a:ahLst/>
              <a:cxnLst>
                <a:cxn ang="0">
                  <a:pos x="691792" y="9895"/>
                </a:cxn>
                <a:cxn ang="0">
                  <a:pos x="701675" y="277072"/>
                </a:cxn>
                <a:cxn ang="0">
                  <a:pos x="507314" y="273773"/>
                </a:cxn>
                <a:cxn ang="0">
                  <a:pos x="510608" y="240788"/>
                </a:cxn>
                <a:cxn ang="0">
                  <a:pos x="197654" y="273773"/>
                </a:cxn>
                <a:cxn ang="0">
                  <a:pos x="3294" y="211102"/>
                </a:cxn>
                <a:cxn ang="0">
                  <a:pos x="9882" y="181416"/>
                </a:cxn>
                <a:cxn ang="0">
                  <a:pos x="32942" y="148431"/>
                </a:cxn>
                <a:cxn ang="0">
                  <a:pos x="480960" y="3298"/>
                </a:cxn>
                <a:cxn ang="0">
                  <a:pos x="691792" y="9895"/>
                </a:cxn>
              </a:cxnLst>
              <a:pathLst>
                <a:path w="213" h="90">
                  <a:moveTo>
                    <a:pt x="210" y="3"/>
                  </a:moveTo>
                  <a:cubicBezTo>
                    <a:pt x="210" y="7"/>
                    <a:pt x="213" y="84"/>
                    <a:pt x="213" y="84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30" y="90"/>
                    <a:pt x="68" y="85"/>
                    <a:pt x="60" y="83"/>
                  </a:cubicBezTo>
                  <a:cubicBezTo>
                    <a:pt x="29" y="76"/>
                    <a:pt x="1" y="64"/>
                    <a:pt x="1" y="6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0" y="45"/>
                    <a:pt x="10" y="45"/>
                  </a:cubicBezTo>
                  <a:cubicBezTo>
                    <a:pt x="107" y="39"/>
                    <a:pt x="129" y="8"/>
                    <a:pt x="146" y="1"/>
                  </a:cubicBezTo>
                  <a:cubicBezTo>
                    <a:pt x="148" y="0"/>
                    <a:pt x="210" y="3"/>
                    <a:pt x="210" y="3"/>
                  </a:cubicBezTo>
                  <a:close/>
                </a:path>
              </a:pathLst>
            </a:custGeom>
            <a:solidFill>
              <a:srgbClr val="20202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87" name="Freeform 270"/>
            <p:cNvSpPr/>
            <p:nvPr userDrawn="1"/>
          </p:nvSpPr>
          <p:spPr>
            <a:xfrm>
              <a:off x="8262938" y="3978275"/>
              <a:ext cx="1217613" cy="1435100"/>
            </a:xfrm>
            <a:custGeom>
              <a:avLst/>
              <a:gdLst/>
              <a:ahLst/>
              <a:cxnLst>
                <a:cxn ang="0">
                  <a:pos x="1217613" y="368649"/>
                </a:cxn>
                <a:cxn ang="0">
                  <a:pos x="1161517" y="0"/>
                </a:cxn>
                <a:cxn ang="0">
                  <a:pos x="46196" y="223822"/>
                </a:cxn>
                <a:cxn ang="0">
                  <a:pos x="115491" y="1435100"/>
                </a:cxn>
                <a:cxn ang="0">
                  <a:pos x="527962" y="1362686"/>
                </a:cxn>
                <a:cxn ang="0">
                  <a:pos x="359674" y="437771"/>
                </a:cxn>
                <a:cxn ang="0">
                  <a:pos x="1217613" y="368649"/>
                </a:cxn>
              </a:cxnLst>
              <a:pathLst>
                <a:path w="369" h="436">
                  <a:moveTo>
                    <a:pt x="369" y="112"/>
                  </a:move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3" y="19"/>
                    <a:pt x="14" y="68"/>
                  </a:cubicBezTo>
                  <a:cubicBezTo>
                    <a:pt x="0" y="107"/>
                    <a:pt x="35" y="436"/>
                    <a:pt x="35" y="436"/>
                  </a:cubicBezTo>
                  <a:cubicBezTo>
                    <a:pt x="160" y="414"/>
                    <a:pt x="160" y="414"/>
                    <a:pt x="160" y="414"/>
                  </a:cubicBezTo>
                  <a:cubicBezTo>
                    <a:pt x="160" y="414"/>
                    <a:pt x="104" y="135"/>
                    <a:pt x="109" y="133"/>
                  </a:cubicBezTo>
                  <a:cubicBezTo>
                    <a:pt x="115" y="131"/>
                    <a:pt x="369" y="112"/>
                    <a:pt x="369" y="112"/>
                  </a:cubicBezTo>
                  <a:close/>
                </a:path>
              </a:pathLst>
            </a:custGeom>
            <a:solidFill>
              <a:srgbClr val="35353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88" name="Freeform 271"/>
            <p:cNvSpPr/>
            <p:nvPr userDrawn="1"/>
          </p:nvSpPr>
          <p:spPr>
            <a:xfrm>
              <a:off x="7977188" y="5314950"/>
              <a:ext cx="711200" cy="296863"/>
            </a:xfrm>
            <a:custGeom>
              <a:avLst/>
              <a:gdLst/>
              <a:ahLst/>
              <a:cxnLst>
                <a:cxn ang="0">
                  <a:pos x="711200" y="59372"/>
                </a:cxn>
                <a:cxn ang="0">
                  <a:pos x="701322" y="277072"/>
                </a:cxn>
                <a:cxn ang="0">
                  <a:pos x="507059" y="273773"/>
                </a:cxn>
                <a:cxn ang="0">
                  <a:pos x="510351" y="240788"/>
                </a:cxn>
                <a:cxn ang="0">
                  <a:pos x="197555" y="273773"/>
                </a:cxn>
                <a:cxn ang="0">
                  <a:pos x="3292" y="211102"/>
                </a:cxn>
                <a:cxn ang="0">
                  <a:pos x="9877" y="181416"/>
                </a:cxn>
                <a:cxn ang="0">
                  <a:pos x="32925" y="148431"/>
                </a:cxn>
                <a:cxn ang="0">
                  <a:pos x="480718" y="3298"/>
                </a:cxn>
                <a:cxn ang="0">
                  <a:pos x="711200" y="59372"/>
                </a:cxn>
              </a:cxnLst>
              <a:pathLst>
                <a:path w="216" h="90">
                  <a:moveTo>
                    <a:pt x="216" y="18"/>
                  </a:moveTo>
                  <a:cubicBezTo>
                    <a:pt x="216" y="22"/>
                    <a:pt x="213" y="84"/>
                    <a:pt x="213" y="84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30" y="90"/>
                    <a:pt x="68" y="85"/>
                    <a:pt x="60" y="83"/>
                  </a:cubicBezTo>
                  <a:cubicBezTo>
                    <a:pt x="29" y="76"/>
                    <a:pt x="1" y="64"/>
                    <a:pt x="1" y="6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0" y="45"/>
                    <a:pt x="10" y="45"/>
                  </a:cubicBezTo>
                  <a:cubicBezTo>
                    <a:pt x="107" y="39"/>
                    <a:pt x="129" y="8"/>
                    <a:pt x="146" y="1"/>
                  </a:cubicBezTo>
                  <a:cubicBezTo>
                    <a:pt x="148" y="0"/>
                    <a:pt x="216" y="18"/>
                    <a:pt x="216" y="18"/>
                  </a:cubicBezTo>
                  <a:close/>
                </a:path>
              </a:pathLst>
            </a:custGeom>
            <a:solidFill>
              <a:srgbClr val="26262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89" name="Freeform 272"/>
            <p:cNvSpPr/>
            <p:nvPr userDrawn="1"/>
          </p:nvSpPr>
          <p:spPr>
            <a:xfrm>
              <a:off x="9731376" y="4518025"/>
              <a:ext cx="203200" cy="239713"/>
            </a:xfrm>
            <a:custGeom>
              <a:avLst/>
              <a:gdLst/>
              <a:ahLst/>
              <a:cxnLst>
                <a:cxn ang="0">
                  <a:pos x="58993" y="114930"/>
                </a:cxn>
                <a:cxn ang="0">
                  <a:pos x="68825" y="170754"/>
                </a:cxn>
                <a:cxn ang="0">
                  <a:pos x="134374" y="226578"/>
                </a:cxn>
                <a:cxn ang="0">
                  <a:pos x="190090" y="216726"/>
                </a:cxn>
                <a:cxn ang="0">
                  <a:pos x="183535" y="154335"/>
                </a:cxn>
                <a:cxn ang="0">
                  <a:pos x="117987" y="101795"/>
                </a:cxn>
                <a:cxn ang="0">
                  <a:pos x="68825" y="105079"/>
                </a:cxn>
                <a:cxn ang="0">
                  <a:pos x="22941" y="68958"/>
                </a:cxn>
                <a:cxn ang="0">
                  <a:pos x="16387" y="0"/>
                </a:cxn>
                <a:cxn ang="0">
                  <a:pos x="0" y="3283"/>
                </a:cxn>
                <a:cxn ang="0">
                  <a:pos x="6554" y="72242"/>
                </a:cxn>
                <a:cxn ang="0">
                  <a:pos x="6554" y="75526"/>
                </a:cxn>
                <a:cxn ang="0">
                  <a:pos x="9832" y="78809"/>
                </a:cxn>
                <a:cxn ang="0">
                  <a:pos x="58993" y="114930"/>
                </a:cxn>
              </a:cxnLst>
              <a:pathLst>
                <a:path w="62" h="73">
                  <a:moveTo>
                    <a:pt x="18" y="35"/>
                  </a:moveTo>
                  <a:cubicBezTo>
                    <a:pt x="15" y="41"/>
                    <a:pt x="17" y="48"/>
                    <a:pt x="21" y="52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73"/>
                    <a:pt x="54" y="72"/>
                    <a:pt x="58" y="66"/>
                  </a:cubicBezTo>
                  <a:cubicBezTo>
                    <a:pt x="62" y="60"/>
                    <a:pt x="61" y="52"/>
                    <a:pt x="56" y="47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1" y="27"/>
                    <a:pt x="25" y="27"/>
                    <a:pt x="21" y="3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4"/>
                    <a:pt x="3" y="24"/>
                    <a:pt x="3" y="24"/>
                  </a:cubicBezTo>
                  <a:lnTo>
                    <a:pt x="18" y="35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90" name="Rectangle 273"/>
            <p:cNvSpPr/>
            <p:nvPr userDrawn="1"/>
          </p:nvSpPr>
          <p:spPr>
            <a:xfrm>
              <a:off x="9434513" y="4484688"/>
              <a:ext cx="111125" cy="498475"/>
            </a:xfrm>
            <a:prstGeom prst="rect">
              <a:avLst/>
            </a:prstGeom>
            <a:solidFill>
              <a:srgbClr val="808184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491" name="Rectangle 274"/>
            <p:cNvSpPr/>
            <p:nvPr userDrawn="1"/>
          </p:nvSpPr>
          <p:spPr>
            <a:xfrm>
              <a:off x="9434513" y="4484688"/>
              <a:ext cx="55563" cy="498475"/>
            </a:xfrm>
            <a:prstGeom prst="rect">
              <a:avLst/>
            </a:prstGeom>
            <a:solidFill>
              <a:srgbClr val="8D8D8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492" name="Freeform 275"/>
            <p:cNvSpPr/>
            <p:nvPr userDrawn="1"/>
          </p:nvSpPr>
          <p:spPr>
            <a:xfrm>
              <a:off x="10020301" y="3133725"/>
              <a:ext cx="390525" cy="1344613"/>
            </a:xfrm>
            <a:custGeom>
              <a:avLst/>
              <a:gdLst/>
              <a:ahLst/>
              <a:cxnLst>
                <a:cxn ang="0">
                  <a:pos x="287929" y="0"/>
                </a:cxn>
                <a:cxn ang="0">
                  <a:pos x="291238" y="247171"/>
                </a:cxn>
                <a:cxn ang="0">
                  <a:pos x="0" y="1258926"/>
                </a:cxn>
                <a:cxn ang="0">
                  <a:pos x="3309" y="1344613"/>
                </a:cxn>
                <a:cxn ang="0">
                  <a:pos x="370667" y="243875"/>
                </a:cxn>
                <a:cxn ang="0">
                  <a:pos x="367358" y="0"/>
                </a:cxn>
                <a:cxn ang="0">
                  <a:pos x="287929" y="0"/>
                </a:cxn>
              </a:cxnLst>
              <a:pathLst>
                <a:path w="118" h="408">
                  <a:moveTo>
                    <a:pt x="87" y="0"/>
                  </a:moveTo>
                  <a:cubicBezTo>
                    <a:pt x="87" y="26"/>
                    <a:pt x="88" y="50"/>
                    <a:pt x="88" y="75"/>
                  </a:cubicBezTo>
                  <a:cubicBezTo>
                    <a:pt x="91" y="239"/>
                    <a:pt x="93" y="378"/>
                    <a:pt x="0" y="382"/>
                  </a:cubicBezTo>
                  <a:cubicBezTo>
                    <a:pt x="1" y="408"/>
                    <a:pt x="1" y="408"/>
                    <a:pt x="1" y="408"/>
                  </a:cubicBezTo>
                  <a:cubicBezTo>
                    <a:pt x="118" y="404"/>
                    <a:pt x="115" y="252"/>
                    <a:pt x="112" y="74"/>
                  </a:cubicBezTo>
                  <a:cubicBezTo>
                    <a:pt x="112" y="50"/>
                    <a:pt x="111" y="25"/>
                    <a:pt x="111" y="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93" name="Freeform 276"/>
            <p:cNvSpPr/>
            <p:nvPr userDrawn="1"/>
          </p:nvSpPr>
          <p:spPr>
            <a:xfrm>
              <a:off x="10020301" y="3133725"/>
              <a:ext cx="347663" cy="1341438"/>
            </a:xfrm>
            <a:custGeom>
              <a:avLst/>
              <a:gdLst/>
              <a:ahLst/>
              <a:cxnLst>
                <a:cxn ang="0">
                  <a:pos x="288063" y="0"/>
                </a:cxn>
                <a:cxn ang="0">
                  <a:pos x="291374" y="247193"/>
                </a:cxn>
                <a:cxn ang="0">
                  <a:pos x="0" y="1259040"/>
                </a:cxn>
                <a:cxn ang="0">
                  <a:pos x="3311" y="1341438"/>
                </a:cxn>
                <a:cxn ang="0">
                  <a:pos x="331107" y="243897"/>
                </a:cxn>
                <a:cxn ang="0">
                  <a:pos x="327796" y="0"/>
                </a:cxn>
                <a:cxn ang="0">
                  <a:pos x="288063" y="0"/>
                </a:cxn>
              </a:cxnLst>
              <a:pathLst>
                <a:path w="105" h="407">
                  <a:moveTo>
                    <a:pt x="87" y="0"/>
                  </a:moveTo>
                  <a:cubicBezTo>
                    <a:pt x="87" y="26"/>
                    <a:pt x="88" y="50"/>
                    <a:pt x="88" y="75"/>
                  </a:cubicBezTo>
                  <a:cubicBezTo>
                    <a:pt x="91" y="239"/>
                    <a:pt x="93" y="378"/>
                    <a:pt x="0" y="382"/>
                  </a:cubicBezTo>
                  <a:cubicBezTo>
                    <a:pt x="1" y="407"/>
                    <a:pt x="1" y="407"/>
                    <a:pt x="1" y="407"/>
                  </a:cubicBezTo>
                  <a:cubicBezTo>
                    <a:pt x="105" y="393"/>
                    <a:pt x="103" y="246"/>
                    <a:pt x="100" y="74"/>
                  </a:cubicBezTo>
                  <a:cubicBezTo>
                    <a:pt x="100" y="50"/>
                    <a:pt x="99" y="25"/>
                    <a:pt x="99" y="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9494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94" name="Freeform 277"/>
            <p:cNvSpPr/>
            <p:nvPr userDrawn="1"/>
          </p:nvSpPr>
          <p:spPr>
            <a:xfrm>
              <a:off x="8755063" y="4138613"/>
              <a:ext cx="1473200" cy="346075"/>
            </a:xfrm>
            <a:custGeom>
              <a:avLst/>
              <a:gdLst/>
              <a:ahLst/>
              <a:cxnLst>
                <a:cxn ang="0">
                  <a:pos x="738247" y="0"/>
                </a:cxn>
                <a:cxn ang="0">
                  <a:pos x="0" y="309819"/>
                </a:cxn>
                <a:cxn ang="0">
                  <a:pos x="6591" y="346075"/>
                </a:cxn>
                <a:cxn ang="0">
                  <a:pos x="1469904" y="346075"/>
                </a:cxn>
                <a:cxn ang="0">
                  <a:pos x="1473200" y="309819"/>
                </a:cxn>
                <a:cxn ang="0">
                  <a:pos x="738247" y="0"/>
                </a:cxn>
              </a:cxnLst>
              <a:pathLst>
                <a:path w="447" h="105">
                  <a:moveTo>
                    <a:pt x="224" y="0"/>
                  </a:moveTo>
                  <a:cubicBezTo>
                    <a:pt x="100" y="0"/>
                    <a:pt x="0" y="42"/>
                    <a:pt x="0" y="94"/>
                  </a:cubicBezTo>
                  <a:cubicBezTo>
                    <a:pt x="0" y="98"/>
                    <a:pt x="1" y="102"/>
                    <a:pt x="2" y="105"/>
                  </a:cubicBezTo>
                  <a:cubicBezTo>
                    <a:pt x="446" y="105"/>
                    <a:pt x="446" y="105"/>
                    <a:pt x="446" y="105"/>
                  </a:cubicBezTo>
                  <a:cubicBezTo>
                    <a:pt x="447" y="102"/>
                    <a:pt x="447" y="98"/>
                    <a:pt x="447" y="94"/>
                  </a:cubicBezTo>
                  <a:cubicBezTo>
                    <a:pt x="447" y="42"/>
                    <a:pt x="347" y="0"/>
                    <a:pt x="224" y="0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95" name="Freeform 278"/>
            <p:cNvSpPr/>
            <p:nvPr userDrawn="1"/>
          </p:nvSpPr>
          <p:spPr>
            <a:xfrm>
              <a:off x="8751888" y="4445000"/>
              <a:ext cx="1476375" cy="146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57"/>
                </a:cxn>
                <a:cxn ang="0">
                  <a:pos x="75796" y="92940"/>
                </a:cxn>
                <a:cxn ang="0">
                  <a:pos x="359207" y="92940"/>
                </a:cxn>
                <a:cxn ang="0">
                  <a:pos x="738187" y="146050"/>
                </a:cxn>
                <a:cxn ang="0">
                  <a:pos x="1120463" y="92940"/>
                </a:cxn>
                <a:cxn ang="0">
                  <a:pos x="1400578" y="92940"/>
                </a:cxn>
                <a:cxn ang="0">
                  <a:pos x="1476375" y="9957"/>
                </a:cxn>
                <a:cxn ang="0">
                  <a:pos x="1476375" y="0"/>
                </a:cxn>
                <a:cxn ang="0">
                  <a:pos x="0" y="0"/>
                </a:cxn>
              </a:cxnLst>
              <a:pathLst>
                <a:path w="448" h="44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7"/>
                    <a:pt x="10" y="28"/>
                    <a:pt x="23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8" y="37"/>
                    <a:pt x="166" y="44"/>
                    <a:pt x="224" y="44"/>
                  </a:cubicBezTo>
                  <a:cubicBezTo>
                    <a:pt x="282" y="44"/>
                    <a:pt x="330" y="37"/>
                    <a:pt x="340" y="28"/>
                  </a:cubicBezTo>
                  <a:cubicBezTo>
                    <a:pt x="425" y="28"/>
                    <a:pt x="425" y="28"/>
                    <a:pt x="425" y="28"/>
                  </a:cubicBezTo>
                  <a:cubicBezTo>
                    <a:pt x="438" y="28"/>
                    <a:pt x="448" y="17"/>
                    <a:pt x="448" y="3"/>
                  </a:cubicBezTo>
                  <a:cubicBezTo>
                    <a:pt x="448" y="2"/>
                    <a:pt x="448" y="1"/>
                    <a:pt x="44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96" name="Freeform 279"/>
            <p:cNvSpPr/>
            <p:nvPr userDrawn="1"/>
          </p:nvSpPr>
          <p:spPr>
            <a:xfrm>
              <a:off x="10225088" y="2890838"/>
              <a:ext cx="201613" cy="371475"/>
            </a:xfrm>
            <a:custGeom>
              <a:avLst/>
              <a:gdLst/>
              <a:ahLst/>
              <a:cxnLst>
                <a:cxn ang="0">
                  <a:pos x="138815" y="0"/>
                </a:cxn>
                <a:cxn ang="0">
                  <a:pos x="62797" y="0"/>
                </a:cxn>
                <a:cxn ang="0">
                  <a:pos x="0" y="69035"/>
                </a:cxn>
                <a:cxn ang="0">
                  <a:pos x="0" y="302439"/>
                </a:cxn>
                <a:cxn ang="0">
                  <a:pos x="62797" y="371475"/>
                </a:cxn>
                <a:cxn ang="0">
                  <a:pos x="138815" y="371475"/>
                </a:cxn>
                <a:cxn ang="0">
                  <a:pos x="201613" y="302439"/>
                </a:cxn>
                <a:cxn ang="0">
                  <a:pos x="201613" y="69035"/>
                </a:cxn>
                <a:cxn ang="0">
                  <a:pos x="138815" y="0"/>
                </a:cxn>
              </a:cxnLst>
              <a:pathLst>
                <a:path w="61" h="113">
                  <a:moveTo>
                    <a:pt x="42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4"/>
                    <a:pt x="9" y="113"/>
                    <a:pt x="19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52" y="113"/>
                    <a:pt x="61" y="104"/>
                    <a:pt x="61" y="92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9"/>
                    <a:pt x="52" y="0"/>
                    <a:pt x="42" y="0"/>
                  </a:cubicBez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97" name="Freeform 280"/>
            <p:cNvSpPr/>
            <p:nvPr userDrawn="1"/>
          </p:nvSpPr>
          <p:spPr>
            <a:xfrm>
              <a:off x="10050463" y="2444750"/>
              <a:ext cx="388938" cy="1279525"/>
            </a:xfrm>
            <a:custGeom>
              <a:avLst/>
              <a:gdLst/>
              <a:ahLst/>
              <a:cxnLst>
                <a:cxn ang="0">
                  <a:pos x="52737" y="610082"/>
                </a:cxn>
                <a:cxn ang="0">
                  <a:pos x="171396" y="1279525"/>
                </a:cxn>
                <a:cxn ang="0">
                  <a:pos x="197765" y="1279525"/>
                </a:cxn>
                <a:cxn ang="0">
                  <a:pos x="388938" y="29679"/>
                </a:cxn>
                <a:cxn ang="0">
                  <a:pos x="362569" y="23084"/>
                </a:cxn>
                <a:cxn ang="0">
                  <a:pos x="52737" y="610082"/>
                </a:cxn>
              </a:cxnLst>
              <a:pathLst>
                <a:path w="118" h="388">
                  <a:moveTo>
                    <a:pt x="16" y="185"/>
                  </a:moveTo>
                  <a:cubicBezTo>
                    <a:pt x="0" y="290"/>
                    <a:pt x="16" y="381"/>
                    <a:pt x="52" y="388"/>
                  </a:cubicBezTo>
                  <a:cubicBezTo>
                    <a:pt x="55" y="388"/>
                    <a:pt x="57" y="388"/>
                    <a:pt x="60" y="388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5" y="8"/>
                    <a:pt x="113" y="7"/>
                    <a:pt x="110" y="7"/>
                  </a:cubicBezTo>
                  <a:cubicBezTo>
                    <a:pt x="74" y="0"/>
                    <a:pt x="32" y="80"/>
                    <a:pt x="16" y="185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98" name="Freeform 281"/>
            <p:cNvSpPr/>
            <p:nvPr userDrawn="1"/>
          </p:nvSpPr>
          <p:spPr>
            <a:xfrm>
              <a:off x="10188576" y="2465388"/>
              <a:ext cx="250825" cy="1258888"/>
            </a:xfrm>
            <a:custGeom>
              <a:avLst/>
              <a:gdLst/>
              <a:ahLst/>
              <a:cxnLst>
                <a:cxn ang="0">
                  <a:pos x="0" y="1242410"/>
                </a:cxn>
                <a:cxn ang="0">
                  <a:pos x="33003" y="1258888"/>
                </a:cxn>
                <a:cxn ang="0">
                  <a:pos x="59405" y="1258888"/>
                </a:cxn>
                <a:cxn ang="0">
                  <a:pos x="250825" y="9886"/>
                </a:cxn>
                <a:cxn ang="0">
                  <a:pos x="224422" y="3295"/>
                </a:cxn>
                <a:cxn ang="0">
                  <a:pos x="188118" y="3295"/>
                </a:cxn>
                <a:cxn ang="0">
                  <a:pos x="0" y="1242410"/>
                </a:cxn>
              </a:cxnLst>
              <a:pathLst>
                <a:path w="76" h="382">
                  <a:moveTo>
                    <a:pt x="0" y="377"/>
                  </a:moveTo>
                  <a:cubicBezTo>
                    <a:pt x="3" y="379"/>
                    <a:pt x="7" y="381"/>
                    <a:pt x="10" y="382"/>
                  </a:cubicBezTo>
                  <a:cubicBezTo>
                    <a:pt x="13" y="382"/>
                    <a:pt x="15" y="382"/>
                    <a:pt x="18" y="38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3" y="2"/>
                    <a:pt x="71" y="1"/>
                    <a:pt x="68" y="1"/>
                  </a:cubicBezTo>
                  <a:cubicBezTo>
                    <a:pt x="65" y="0"/>
                    <a:pt x="61" y="0"/>
                    <a:pt x="57" y="1"/>
                  </a:cubicBezTo>
                  <a:lnTo>
                    <a:pt x="0" y="377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499" name="Freeform 282"/>
            <p:cNvSpPr/>
            <p:nvPr userDrawn="1"/>
          </p:nvSpPr>
          <p:spPr>
            <a:xfrm>
              <a:off x="8945563" y="4889500"/>
              <a:ext cx="1089025" cy="630238"/>
            </a:xfrm>
            <a:custGeom>
              <a:avLst/>
              <a:gdLst/>
              <a:ahLst/>
              <a:cxnLst>
                <a:cxn ang="0">
                  <a:pos x="633614" y="0"/>
                </a:cxn>
                <a:cxn ang="0">
                  <a:pos x="458710" y="0"/>
                </a:cxn>
                <a:cxn ang="0">
                  <a:pos x="458710" y="438856"/>
                </a:cxn>
                <a:cxn ang="0">
                  <a:pos x="52801" y="514749"/>
                </a:cxn>
                <a:cxn ang="0">
                  <a:pos x="0" y="570843"/>
                </a:cxn>
                <a:cxn ang="0">
                  <a:pos x="0" y="570843"/>
                </a:cxn>
                <a:cxn ang="0">
                  <a:pos x="52801" y="626938"/>
                </a:cxn>
                <a:cxn ang="0">
                  <a:pos x="495011" y="541146"/>
                </a:cxn>
                <a:cxn ang="0">
                  <a:pos x="597313" y="541146"/>
                </a:cxn>
                <a:cxn ang="0">
                  <a:pos x="1039523" y="626938"/>
                </a:cxn>
                <a:cxn ang="0">
                  <a:pos x="1089025" y="570843"/>
                </a:cxn>
                <a:cxn ang="0">
                  <a:pos x="1089025" y="570843"/>
                </a:cxn>
                <a:cxn ang="0">
                  <a:pos x="1039523" y="514749"/>
                </a:cxn>
                <a:cxn ang="0">
                  <a:pos x="633614" y="438856"/>
                </a:cxn>
                <a:cxn ang="0">
                  <a:pos x="633614" y="0"/>
                </a:cxn>
              </a:cxnLst>
              <a:pathLst>
                <a:path w="330" h="191">
                  <a:moveTo>
                    <a:pt x="192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6" y="156"/>
                    <a:pt x="16" y="156"/>
                    <a:pt x="16" y="156"/>
                  </a:cubicBezTo>
                  <a:cubicBezTo>
                    <a:pt x="7" y="157"/>
                    <a:pt x="0" y="163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7" y="191"/>
                    <a:pt x="16" y="190"/>
                  </a:cubicBezTo>
                  <a:cubicBezTo>
                    <a:pt x="150" y="164"/>
                    <a:pt x="150" y="164"/>
                    <a:pt x="150" y="164"/>
                  </a:cubicBezTo>
                  <a:cubicBezTo>
                    <a:pt x="181" y="164"/>
                    <a:pt x="181" y="164"/>
                    <a:pt x="181" y="164"/>
                  </a:cubicBezTo>
                  <a:cubicBezTo>
                    <a:pt x="315" y="190"/>
                    <a:pt x="315" y="190"/>
                    <a:pt x="315" y="190"/>
                  </a:cubicBezTo>
                  <a:cubicBezTo>
                    <a:pt x="323" y="191"/>
                    <a:pt x="330" y="182"/>
                    <a:pt x="330" y="173"/>
                  </a:cubicBezTo>
                  <a:cubicBezTo>
                    <a:pt x="330" y="173"/>
                    <a:pt x="330" y="173"/>
                    <a:pt x="330" y="173"/>
                  </a:cubicBezTo>
                  <a:cubicBezTo>
                    <a:pt x="330" y="163"/>
                    <a:pt x="323" y="157"/>
                    <a:pt x="315" y="156"/>
                  </a:cubicBezTo>
                  <a:cubicBezTo>
                    <a:pt x="192" y="133"/>
                    <a:pt x="192" y="133"/>
                    <a:pt x="192" y="133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00" name="Oval 283"/>
            <p:cNvSpPr/>
            <p:nvPr userDrawn="1"/>
          </p:nvSpPr>
          <p:spPr>
            <a:xfrm>
              <a:off x="9921876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01" name="Oval 284"/>
            <p:cNvSpPr/>
            <p:nvPr userDrawn="1"/>
          </p:nvSpPr>
          <p:spPr>
            <a:xfrm>
              <a:off x="8929688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02" name="Freeform 285"/>
            <p:cNvSpPr/>
            <p:nvPr userDrawn="1"/>
          </p:nvSpPr>
          <p:spPr>
            <a:xfrm>
              <a:off x="9431338" y="5329238"/>
              <a:ext cx="122238" cy="196850"/>
            </a:xfrm>
            <a:custGeom>
              <a:avLst/>
              <a:gdLst/>
              <a:ahLst/>
              <a:cxnLst>
                <a:cxn ang="0">
                  <a:pos x="122238" y="0"/>
                </a:cxn>
                <a:cxn ang="0">
                  <a:pos x="58737" y="0"/>
                </a:cxn>
                <a:cxn ang="0">
                  <a:pos x="0" y="0"/>
                </a:cxn>
                <a:cxn ang="0">
                  <a:pos x="22225" y="196850"/>
                </a:cxn>
                <a:cxn ang="0">
                  <a:pos x="58737" y="196850"/>
                </a:cxn>
                <a:cxn ang="0">
                  <a:pos x="98425" y="196850"/>
                </a:cxn>
                <a:cxn ang="0">
                  <a:pos x="122238" y="0"/>
                </a:cxn>
              </a:cxnLst>
              <a:pathLst>
                <a:path w="77" h="124">
                  <a:moveTo>
                    <a:pt x="77" y="0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14" y="124"/>
                  </a:lnTo>
                  <a:lnTo>
                    <a:pt x="37" y="124"/>
                  </a:lnTo>
                  <a:lnTo>
                    <a:pt x="62" y="12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03" name="Oval 286"/>
            <p:cNvSpPr/>
            <p:nvPr userDrawn="1"/>
          </p:nvSpPr>
          <p:spPr>
            <a:xfrm>
              <a:off x="9424988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04" name="Freeform 287"/>
            <p:cNvSpPr/>
            <p:nvPr userDrawn="1"/>
          </p:nvSpPr>
          <p:spPr>
            <a:xfrm>
              <a:off x="8237538" y="3997325"/>
              <a:ext cx="1760538" cy="1400175"/>
            </a:xfrm>
            <a:custGeom>
              <a:avLst/>
              <a:gdLst/>
              <a:ahLst/>
              <a:cxnLst>
                <a:cxn ang="0">
                  <a:pos x="1582506" y="9883"/>
                </a:cxn>
                <a:cxn ang="0">
                  <a:pos x="1730866" y="217438"/>
                </a:cxn>
                <a:cxn ang="0">
                  <a:pos x="1341833" y="405227"/>
                </a:cxn>
                <a:cxn ang="0">
                  <a:pos x="329688" y="484295"/>
                </a:cxn>
                <a:cxn ang="0">
                  <a:pos x="451673" y="1377113"/>
                </a:cxn>
                <a:cxn ang="0">
                  <a:pos x="79125" y="1400175"/>
                </a:cxn>
                <a:cxn ang="0">
                  <a:pos x="16484" y="507357"/>
                </a:cxn>
                <a:cxn ang="0">
                  <a:pos x="293423" y="151548"/>
                </a:cxn>
                <a:cxn ang="0">
                  <a:pos x="1058300" y="0"/>
                </a:cxn>
                <a:cxn ang="0">
                  <a:pos x="1582506" y="9883"/>
                </a:cxn>
              </a:cxnLst>
              <a:pathLst>
                <a:path w="534" h="425">
                  <a:moveTo>
                    <a:pt x="480" y="3"/>
                  </a:moveTo>
                  <a:cubicBezTo>
                    <a:pt x="486" y="20"/>
                    <a:pt x="534" y="35"/>
                    <a:pt x="525" y="66"/>
                  </a:cubicBezTo>
                  <a:cubicBezTo>
                    <a:pt x="516" y="97"/>
                    <a:pt x="443" y="117"/>
                    <a:pt x="407" y="123"/>
                  </a:cubicBezTo>
                  <a:cubicBezTo>
                    <a:pt x="371" y="128"/>
                    <a:pt x="100" y="147"/>
                    <a:pt x="100" y="147"/>
                  </a:cubicBezTo>
                  <a:cubicBezTo>
                    <a:pt x="137" y="418"/>
                    <a:pt x="137" y="418"/>
                    <a:pt x="137" y="418"/>
                  </a:cubicBezTo>
                  <a:cubicBezTo>
                    <a:pt x="24" y="425"/>
                    <a:pt x="24" y="425"/>
                    <a:pt x="24" y="425"/>
                  </a:cubicBezTo>
                  <a:cubicBezTo>
                    <a:pt x="5" y="154"/>
                    <a:pt x="5" y="154"/>
                    <a:pt x="5" y="154"/>
                  </a:cubicBezTo>
                  <a:cubicBezTo>
                    <a:pt x="0" y="76"/>
                    <a:pt x="36" y="54"/>
                    <a:pt x="89" y="46"/>
                  </a:cubicBezTo>
                  <a:cubicBezTo>
                    <a:pt x="321" y="0"/>
                    <a:pt x="321" y="0"/>
                    <a:pt x="321" y="0"/>
                  </a:cubicBezTo>
                  <a:lnTo>
                    <a:pt x="480" y="3"/>
                  </a:ln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05" name="Freeform 288"/>
            <p:cNvSpPr/>
            <p:nvPr userDrawn="1"/>
          </p:nvSpPr>
          <p:spPr>
            <a:xfrm>
              <a:off x="9394826" y="2416175"/>
              <a:ext cx="869950" cy="1709738"/>
            </a:xfrm>
            <a:custGeom>
              <a:avLst/>
              <a:gdLst/>
              <a:ahLst/>
              <a:cxnLst>
                <a:cxn ang="0">
                  <a:pos x="530537" y="59297"/>
                </a:cxn>
                <a:cxn ang="0">
                  <a:pos x="711777" y="724744"/>
                </a:cxn>
                <a:cxn ang="0">
                  <a:pos x="464632" y="1653735"/>
                </a:cxn>
                <a:cxn ang="0">
                  <a:pos x="62610" y="1584554"/>
                </a:cxn>
                <a:cxn ang="0">
                  <a:pos x="39543" y="1054173"/>
                </a:cxn>
                <a:cxn ang="0">
                  <a:pos x="530537" y="59297"/>
                </a:cxn>
              </a:cxnLst>
              <a:pathLst>
                <a:path w="264" h="519">
                  <a:moveTo>
                    <a:pt x="161" y="18"/>
                  </a:moveTo>
                  <a:cubicBezTo>
                    <a:pt x="161" y="18"/>
                    <a:pt x="264" y="0"/>
                    <a:pt x="216" y="220"/>
                  </a:cubicBezTo>
                  <a:cubicBezTo>
                    <a:pt x="191" y="333"/>
                    <a:pt x="192" y="519"/>
                    <a:pt x="141" y="502"/>
                  </a:cubicBezTo>
                  <a:cubicBezTo>
                    <a:pt x="19" y="481"/>
                    <a:pt x="19" y="481"/>
                    <a:pt x="19" y="481"/>
                  </a:cubicBezTo>
                  <a:cubicBezTo>
                    <a:pt x="0" y="479"/>
                    <a:pt x="2" y="417"/>
                    <a:pt x="12" y="320"/>
                  </a:cubicBezTo>
                  <a:cubicBezTo>
                    <a:pt x="27" y="175"/>
                    <a:pt x="25" y="83"/>
                    <a:pt x="161" y="18"/>
                  </a:cubicBezTo>
                  <a:close/>
                </a:path>
              </a:pathLst>
            </a:custGeom>
            <a:solidFill>
              <a:srgbClr val="DFE9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06" name="Freeform 289"/>
            <p:cNvSpPr/>
            <p:nvPr userDrawn="1"/>
          </p:nvSpPr>
          <p:spPr>
            <a:xfrm>
              <a:off x="9720263" y="2152650"/>
              <a:ext cx="271463" cy="549275"/>
            </a:xfrm>
            <a:custGeom>
              <a:avLst/>
              <a:gdLst/>
              <a:ahLst/>
              <a:cxnLst>
                <a:cxn ang="0">
                  <a:pos x="0" y="256547"/>
                </a:cxn>
                <a:cxn ang="0">
                  <a:pos x="0" y="545985"/>
                </a:cxn>
                <a:cxn ang="0">
                  <a:pos x="264841" y="417712"/>
                </a:cxn>
                <a:cxn ang="0">
                  <a:pos x="244978" y="0"/>
                </a:cxn>
                <a:cxn ang="0">
                  <a:pos x="0" y="256547"/>
                </a:cxn>
              </a:cxnLst>
              <a:pathLst>
                <a:path w="82" h="167">
                  <a:moveTo>
                    <a:pt x="0" y="78"/>
                  </a:moveTo>
                  <a:cubicBezTo>
                    <a:pt x="8" y="126"/>
                    <a:pt x="0" y="167"/>
                    <a:pt x="0" y="166"/>
                  </a:cubicBezTo>
                  <a:cubicBezTo>
                    <a:pt x="4" y="163"/>
                    <a:pt x="82" y="127"/>
                    <a:pt x="80" y="127"/>
                  </a:cubicBezTo>
                  <a:cubicBezTo>
                    <a:pt x="77" y="126"/>
                    <a:pt x="74" y="0"/>
                    <a:pt x="74" y="0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07" name="Freeform 290"/>
            <p:cNvSpPr/>
            <p:nvPr userDrawn="1"/>
          </p:nvSpPr>
          <p:spPr>
            <a:xfrm>
              <a:off x="9082088" y="1439863"/>
              <a:ext cx="971550" cy="1141413"/>
            </a:xfrm>
            <a:custGeom>
              <a:avLst/>
              <a:gdLst/>
              <a:ahLst/>
              <a:cxnLst>
                <a:cxn ang="0">
                  <a:pos x="401793" y="52782"/>
                </a:cxn>
                <a:cxn ang="0">
                  <a:pos x="88921" y="597097"/>
                </a:cxn>
                <a:cxn ang="0">
                  <a:pos x="174549" y="719156"/>
                </a:cxn>
                <a:cxn ang="0">
                  <a:pos x="151495" y="893996"/>
                </a:cxn>
                <a:cxn ang="0">
                  <a:pos x="230537" y="900594"/>
                </a:cxn>
                <a:cxn ang="0">
                  <a:pos x="428140" y="1101826"/>
                </a:cxn>
                <a:cxn ang="0">
                  <a:pos x="902388" y="445349"/>
                </a:cxn>
                <a:cxn ang="0">
                  <a:pos x="401793" y="52782"/>
                </a:cxn>
              </a:cxnLst>
              <a:pathLst>
                <a:path w="295" h="346">
                  <a:moveTo>
                    <a:pt x="122" y="16"/>
                  </a:moveTo>
                  <a:cubicBezTo>
                    <a:pt x="36" y="37"/>
                    <a:pt x="0" y="88"/>
                    <a:pt x="27" y="181"/>
                  </a:cubicBezTo>
                  <a:cubicBezTo>
                    <a:pt x="31" y="194"/>
                    <a:pt x="50" y="213"/>
                    <a:pt x="53" y="218"/>
                  </a:cubicBezTo>
                  <a:cubicBezTo>
                    <a:pt x="49" y="251"/>
                    <a:pt x="42" y="259"/>
                    <a:pt x="46" y="271"/>
                  </a:cubicBezTo>
                  <a:cubicBezTo>
                    <a:pt x="48" y="276"/>
                    <a:pt x="61" y="275"/>
                    <a:pt x="70" y="273"/>
                  </a:cubicBezTo>
                  <a:cubicBezTo>
                    <a:pt x="82" y="297"/>
                    <a:pt x="107" y="329"/>
                    <a:pt x="130" y="334"/>
                  </a:cubicBezTo>
                  <a:cubicBezTo>
                    <a:pt x="186" y="346"/>
                    <a:pt x="295" y="244"/>
                    <a:pt x="274" y="135"/>
                  </a:cubicBezTo>
                  <a:cubicBezTo>
                    <a:pt x="258" y="53"/>
                    <a:pt x="190" y="0"/>
                    <a:pt x="122" y="16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08" name="Freeform 291"/>
            <p:cNvSpPr/>
            <p:nvPr userDrawn="1"/>
          </p:nvSpPr>
          <p:spPr>
            <a:xfrm>
              <a:off x="9039226" y="1374775"/>
              <a:ext cx="1077913" cy="806450"/>
            </a:xfrm>
            <a:custGeom>
              <a:avLst/>
              <a:gdLst/>
              <a:ahLst/>
              <a:cxnLst>
                <a:cxn ang="0">
                  <a:pos x="583457" y="539827"/>
                </a:cxn>
                <a:cxn ang="0">
                  <a:pos x="731794" y="766950"/>
                </a:cxn>
                <a:cxn ang="0">
                  <a:pos x="695534" y="523369"/>
                </a:cxn>
                <a:cxn ang="0">
                  <a:pos x="830685" y="678076"/>
                </a:cxn>
                <a:cxn ang="0">
                  <a:pos x="1002096" y="786700"/>
                </a:cxn>
                <a:cxn ang="0">
                  <a:pos x="662570" y="88874"/>
                </a:cxn>
                <a:cxn ang="0">
                  <a:pos x="207671" y="174456"/>
                </a:cxn>
                <a:cxn ang="0">
                  <a:pos x="161522" y="210664"/>
                </a:cxn>
                <a:cxn ang="0">
                  <a:pos x="13185" y="546411"/>
                </a:cxn>
                <a:cxn ang="0">
                  <a:pos x="98891" y="704409"/>
                </a:cxn>
                <a:cxn ang="0">
                  <a:pos x="69223" y="612243"/>
                </a:cxn>
                <a:cxn ang="0">
                  <a:pos x="174707" y="684659"/>
                </a:cxn>
                <a:cxn ang="0">
                  <a:pos x="171411" y="678076"/>
                </a:cxn>
                <a:cxn ang="0">
                  <a:pos x="141743" y="605660"/>
                </a:cxn>
                <a:cxn ang="0">
                  <a:pos x="135151" y="582618"/>
                </a:cxn>
                <a:cxn ang="0">
                  <a:pos x="135151" y="582618"/>
                </a:cxn>
                <a:cxn ang="0">
                  <a:pos x="214264" y="638576"/>
                </a:cxn>
                <a:cxn ang="0">
                  <a:pos x="313155" y="651743"/>
                </a:cxn>
                <a:cxn ang="0">
                  <a:pos x="273598" y="622118"/>
                </a:cxn>
                <a:cxn ang="0">
                  <a:pos x="372489" y="625410"/>
                </a:cxn>
                <a:cxn ang="0">
                  <a:pos x="319747" y="585910"/>
                </a:cxn>
                <a:cxn ang="0">
                  <a:pos x="454899" y="592493"/>
                </a:cxn>
                <a:cxn ang="0">
                  <a:pos x="583457" y="539827"/>
                </a:cxn>
              </a:cxnLst>
              <a:pathLst>
                <a:path w="327" h="245">
                  <a:moveTo>
                    <a:pt x="177" y="164"/>
                  </a:moveTo>
                  <a:cubicBezTo>
                    <a:pt x="182" y="194"/>
                    <a:pt x="203" y="229"/>
                    <a:pt x="222" y="233"/>
                  </a:cubicBezTo>
                  <a:cubicBezTo>
                    <a:pt x="223" y="233"/>
                    <a:pt x="196" y="180"/>
                    <a:pt x="211" y="159"/>
                  </a:cubicBezTo>
                  <a:cubicBezTo>
                    <a:pt x="230" y="133"/>
                    <a:pt x="271" y="158"/>
                    <a:pt x="252" y="206"/>
                  </a:cubicBezTo>
                  <a:cubicBezTo>
                    <a:pt x="252" y="206"/>
                    <a:pt x="271" y="245"/>
                    <a:pt x="304" y="239"/>
                  </a:cubicBezTo>
                  <a:cubicBezTo>
                    <a:pt x="280" y="210"/>
                    <a:pt x="327" y="21"/>
                    <a:pt x="201" y="27"/>
                  </a:cubicBezTo>
                  <a:cubicBezTo>
                    <a:pt x="160" y="0"/>
                    <a:pt x="94" y="30"/>
                    <a:pt x="63" y="53"/>
                  </a:cubicBezTo>
                  <a:cubicBezTo>
                    <a:pt x="58" y="56"/>
                    <a:pt x="53" y="60"/>
                    <a:pt x="49" y="64"/>
                  </a:cubicBezTo>
                  <a:cubicBezTo>
                    <a:pt x="13" y="95"/>
                    <a:pt x="0" y="138"/>
                    <a:pt x="4" y="166"/>
                  </a:cubicBezTo>
                  <a:cubicBezTo>
                    <a:pt x="8" y="198"/>
                    <a:pt x="31" y="214"/>
                    <a:pt x="30" y="214"/>
                  </a:cubicBezTo>
                  <a:cubicBezTo>
                    <a:pt x="29" y="212"/>
                    <a:pt x="23" y="196"/>
                    <a:pt x="21" y="186"/>
                  </a:cubicBezTo>
                  <a:cubicBezTo>
                    <a:pt x="34" y="200"/>
                    <a:pt x="53" y="208"/>
                    <a:pt x="53" y="208"/>
                  </a:cubicBezTo>
                  <a:cubicBezTo>
                    <a:pt x="53" y="208"/>
                    <a:pt x="52" y="208"/>
                    <a:pt x="52" y="206"/>
                  </a:cubicBezTo>
                  <a:cubicBezTo>
                    <a:pt x="52" y="206"/>
                    <a:pt x="47" y="194"/>
                    <a:pt x="43" y="184"/>
                  </a:cubicBezTo>
                  <a:cubicBezTo>
                    <a:pt x="42" y="182"/>
                    <a:pt x="42" y="180"/>
                    <a:pt x="41" y="177"/>
                  </a:cubicBezTo>
                  <a:cubicBezTo>
                    <a:pt x="41" y="177"/>
                    <a:pt x="41" y="177"/>
                    <a:pt x="41" y="177"/>
                  </a:cubicBezTo>
                  <a:cubicBezTo>
                    <a:pt x="41" y="177"/>
                    <a:pt x="45" y="186"/>
                    <a:pt x="65" y="194"/>
                  </a:cubicBezTo>
                  <a:cubicBezTo>
                    <a:pt x="84" y="201"/>
                    <a:pt x="95" y="198"/>
                    <a:pt x="95" y="198"/>
                  </a:cubicBezTo>
                  <a:cubicBezTo>
                    <a:pt x="95" y="198"/>
                    <a:pt x="90" y="195"/>
                    <a:pt x="83" y="189"/>
                  </a:cubicBezTo>
                  <a:cubicBezTo>
                    <a:pt x="94" y="191"/>
                    <a:pt x="104" y="192"/>
                    <a:pt x="113" y="190"/>
                  </a:cubicBezTo>
                  <a:cubicBezTo>
                    <a:pt x="108" y="187"/>
                    <a:pt x="97" y="178"/>
                    <a:pt x="97" y="178"/>
                  </a:cubicBezTo>
                  <a:cubicBezTo>
                    <a:pt x="97" y="178"/>
                    <a:pt x="117" y="182"/>
                    <a:pt x="138" y="180"/>
                  </a:cubicBezTo>
                  <a:cubicBezTo>
                    <a:pt x="152" y="179"/>
                    <a:pt x="167" y="170"/>
                    <a:pt x="177" y="164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09" name="Freeform 292"/>
            <p:cNvSpPr/>
            <p:nvPr userDrawn="1"/>
          </p:nvSpPr>
          <p:spPr>
            <a:xfrm>
              <a:off x="9334501" y="2689225"/>
              <a:ext cx="280988" cy="1320800"/>
            </a:xfrm>
            <a:custGeom>
              <a:avLst/>
              <a:gdLst/>
              <a:ahLst/>
              <a:cxnLst>
                <a:cxn ang="0">
                  <a:pos x="228096" y="36231"/>
                </a:cxn>
                <a:cxn ang="0">
                  <a:pos x="42974" y="1320800"/>
                </a:cxn>
                <a:cxn ang="0">
                  <a:pos x="135535" y="1189049"/>
                </a:cxn>
                <a:cxn ang="0">
                  <a:pos x="280988" y="0"/>
                </a:cxn>
                <a:cxn ang="0">
                  <a:pos x="228096" y="36231"/>
                </a:cxn>
              </a:cxnLst>
              <a:pathLst>
                <a:path w="85" h="401">
                  <a:moveTo>
                    <a:pt x="69" y="11"/>
                  </a:moveTo>
                  <a:cubicBezTo>
                    <a:pt x="0" y="95"/>
                    <a:pt x="13" y="401"/>
                    <a:pt x="13" y="401"/>
                  </a:cubicBezTo>
                  <a:cubicBezTo>
                    <a:pt x="41" y="361"/>
                    <a:pt x="41" y="361"/>
                    <a:pt x="41" y="361"/>
                  </a:cubicBezTo>
                  <a:cubicBezTo>
                    <a:pt x="56" y="261"/>
                    <a:pt x="20" y="133"/>
                    <a:pt x="85" y="0"/>
                  </a:cubicBezTo>
                  <a:lnTo>
                    <a:pt x="69" y="11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10" name="Freeform 293"/>
            <p:cNvSpPr/>
            <p:nvPr userDrawn="1"/>
          </p:nvSpPr>
          <p:spPr>
            <a:xfrm>
              <a:off x="2595563" y="2095500"/>
              <a:ext cx="60325" cy="60325"/>
            </a:xfrm>
            <a:custGeom>
              <a:avLst/>
              <a:gdLst/>
              <a:ahLst/>
              <a:cxnLst>
                <a:cxn ang="0">
                  <a:pos x="20108" y="3351"/>
                </a:cxn>
                <a:cxn ang="0">
                  <a:pos x="56973" y="23459"/>
                </a:cxn>
                <a:cxn ang="0">
                  <a:pos x="36865" y="56973"/>
                </a:cxn>
                <a:cxn ang="0">
                  <a:pos x="3351" y="36865"/>
                </a:cxn>
                <a:cxn ang="0">
                  <a:pos x="20108" y="3351"/>
                </a:cxn>
              </a:cxnLst>
              <a:pathLst>
                <a:path w="18" h="18">
                  <a:moveTo>
                    <a:pt x="6" y="1"/>
                  </a:moveTo>
                  <a:cubicBezTo>
                    <a:pt x="11" y="0"/>
                    <a:pt x="15" y="3"/>
                    <a:pt x="17" y="7"/>
                  </a:cubicBezTo>
                  <a:cubicBezTo>
                    <a:pt x="18" y="12"/>
                    <a:pt x="16" y="16"/>
                    <a:pt x="11" y="17"/>
                  </a:cubicBezTo>
                  <a:cubicBezTo>
                    <a:pt x="7" y="18"/>
                    <a:pt x="2" y="15"/>
                    <a:pt x="1" y="11"/>
                  </a:cubicBezTo>
                  <a:cubicBezTo>
                    <a:pt x="0" y="7"/>
                    <a:pt x="2" y="2"/>
                    <a:pt x="6" y="1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11" name="Freeform 294"/>
            <p:cNvSpPr/>
            <p:nvPr userDrawn="1"/>
          </p:nvSpPr>
          <p:spPr>
            <a:xfrm>
              <a:off x="9559926" y="2386013"/>
              <a:ext cx="523875" cy="401638"/>
            </a:xfrm>
            <a:custGeom>
              <a:avLst/>
              <a:gdLst/>
              <a:ahLst/>
              <a:cxnLst>
                <a:cxn ang="0">
                  <a:pos x="0" y="401638"/>
                </a:cxn>
                <a:cxn ang="0">
                  <a:pos x="19768" y="243616"/>
                </a:cxn>
                <a:cxn ang="0">
                  <a:pos x="461273" y="0"/>
                </a:cxn>
                <a:cxn ang="0">
                  <a:pos x="523875" y="144853"/>
                </a:cxn>
                <a:cxn ang="0">
                  <a:pos x="0" y="401638"/>
                </a:cxn>
              </a:cxnLst>
              <a:pathLst>
                <a:path w="159" h="122">
                  <a:moveTo>
                    <a:pt x="0" y="122"/>
                  </a:moveTo>
                  <a:cubicBezTo>
                    <a:pt x="0" y="118"/>
                    <a:pt x="6" y="74"/>
                    <a:pt x="6" y="74"/>
                  </a:cubicBezTo>
                  <a:cubicBezTo>
                    <a:pt x="6" y="74"/>
                    <a:pt x="134" y="0"/>
                    <a:pt x="140" y="0"/>
                  </a:cubicBezTo>
                  <a:cubicBezTo>
                    <a:pt x="146" y="0"/>
                    <a:pt x="159" y="44"/>
                    <a:pt x="159" y="44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12" name="Rectangle 295"/>
            <p:cNvSpPr/>
            <p:nvPr userDrawn="1"/>
          </p:nvSpPr>
          <p:spPr>
            <a:xfrm>
              <a:off x="3436938" y="3375025"/>
              <a:ext cx="5146675" cy="2217738"/>
            </a:xfrm>
            <a:prstGeom prst="rect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13" name="Freeform 296"/>
            <p:cNvSpPr/>
            <p:nvPr userDrawn="1"/>
          </p:nvSpPr>
          <p:spPr>
            <a:xfrm>
              <a:off x="7383463" y="4610100"/>
              <a:ext cx="1289050" cy="995363"/>
            </a:xfrm>
            <a:custGeom>
              <a:avLst/>
              <a:gdLst/>
              <a:ahLst/>
              <a:cxnLst>
                <a:cxn ang="0">
                  <a:pos x="75826" y="3295"/>
                </a:cxn>
                <a:cxn ang="0">
                  <a:pos x="1216520" y="0"/>
                </a:cxn>
                <a:cxn ang="0">
                  <a:pos x="1249488" y="32959"/>
                </a:cxn>
                <a:cxn ang="0">
                  <a:pos x="1285753" y="962403"/>
                </a:cxn>
                <a:cxn ang="0">
                  <a:pos x="1256081" y="995363"/>
                </a:cxn>
                <a:cxn ang="0">
                  <a:pos x="32968" y="995363"/>
                </a:cxn>
                <a:cxn ang="0">
                  <a:pos x="0" y="962403"/>
                </a:cxn>
                <a:cxn ang="0">
                  <a:pos x="42858" y="36254"/>
                </a:cxn>
                <a:cxn ang="0">
                  <a:pos x="75826" y="3295"/>
                </a:cxn>
              </a:cxnLst>
              <a:pathLst>
                <a:path w="391" h="302">
                  <a:moveTo>
                    <a:pt x="23" y="1"/>
                  </a:moveTo>
                  <a:cubicBezTo>
                    <a:pt x="369" y="0"/>
                    <a:pt x="369" y="0"/>
                    <a:pt x="369" y="0"/>
                  </a:cubicBezTo>
                  <a:cubicBezTo>
                    <a:pt x="374" y="0"/>
                    <a:pt x="378" y="5"/>
                    <a:pt x="379" y="10"/>
                  </a:cubicBezTo>
                  <a:cubicBezTo>
                    <a:pt x="390" y="292"/>
                    <a:pt x="390" y="292"/>
                    <a:pt x="390" y="292"/>
                  </a:cubicBezTo>
                  <a:cubicBezTo>
                    <a:pt x="391" y="297"/>
                    <a:pt x="386" y="302"/>
                    <a:pt x="381" y="302"/>
                  </a:cubicBezTo>
                  <a:cubicBezTo>
                    <a:pt x="10" y="302"/>
                    <a:pt x="10" y="302"/>
                    <a:pt x="10" y="302"/>
                  </a:cubicBezTo>
                  <a:cubicBezTo>
                    <a:pt x="5" y="302"/>
                    <a:pt x="0" y="297"/>
                    <a:pt x="0" y="29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5"/>
                    <a:pt x="17" y="1"/>
                    <a:pt x="23" y="1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14" name="Freeform 297"/>
            <p:cNvSpPr/>
            <p:nvPr userDrawn="1"/>
          </p:nvSpPr>
          <p:spPr>
            <a:xfrm>
              <a:off x="7416801" y="4646613"/>
              <a:ext cx="1222375" cy="922338"/>
            </a:xfrm>
            <a:custGeom>
              <a:avLst/>
              <a:gdLst/>
              <a:ahLst/>
              <a:cxnLst>
                <a:cxn ang="0">
                  <a:pos x="42862" y="3175"/>
                </a:cxn>
                <a:cxn ang="0">
                  <a:pos x="0" y="922338"/>
                </a:cxn>
                <a:cxn ang="0">
                  <a:pos x="1222375" y="922338"/>
                </a:cxn>
                <a:cxn ang="0">
                  <a:pos x="1182687" y="0"/>
                </a:cxn>
                <a:cxn ang="0">
                  <a:pos x="42862" y="3175"/>
                </a:cxn>
              </a:cxnLst>
              <a:pathLst>
                <a:path w="770" h="581">
                  <a:moveTo>
                    <a:pt x="27" y="2"/>
                  </a:moveTo>
                  <a:lnTo>
                    <a:pt x="0" y="581"/>
                  </a:lnTo>
                  <a:lnTo>
                    <a:pt x="770" y="581"/>
                  </a:lnTo>
                  <a:lnTo>
                    <a:pt x="745" y="0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15" name="Freeform 298"/>
            <p:cNvSpPr>
              <a:spLocks noEditPoints="1"/>
            </p:cNvSpPr>
            <p:nvPr userDrawn="1"/>
          </p:nvSpPr>
          <p:spPr>
            <a:xfrm>
              <a:off x="7835901" y="4471988"/>
              <a:ext cx="384175" cy="187325"/>
            </a:xfrm>
            <a:custGeom>
              <a:avLst/>
              <a:gdLst/>
              <a:ahLst/>
              <a:cxnLst>
                <a:cxn ang="0">
                  <a:pos x="36119" y="0"/>
                </a:cxn>
                <a:cxn ang="0">
                  <a:pos x="348055" y="0"/>
                </a:cxn>
                <a:cxn ang="0">
                  <a:pos x="384175" y="39436"/>
                </a:cxn>
                <a:cxn ang="0">
                  <a:pos x="384175" y="147888"/>
                </a:cxn>
                <a:cxn ang="0">
                  <a:pos x="348055" y="187325"/>
                </a:cxn>
                <a:cxn ang="0">
                  <a:pos x="36119" y="187325"/>
                </a:cxn>
                <a:cxn ang="0">
                  <a:pos x="0" y="147888"/>
                </a:cxn>
                <a:cxn ang="0">
                  <a:pos x="0" y="39436"/>
                </a:cxn>
                <a:cxn ang="0">
                  <a:pos x="36119" y="0"/>
                </a:cxn>
                <a:cxn ang="0">
                  <a:pos x="36119" y="62441"/>
                </a:cxn>
                <a:cxn ang="0">
                  <a:pos x="36119" y="62441"/>
                </a:cxn>
                <a:cxn ang="0">
                  <a:pos x="32835" y="65728"/>
                </a:cxn>
                <a:cxn ang="0">
                  <a:pos x="32835" y="147888"/>
                </a:cxn>
                <a:cxn ang="0">
                  <a:pos x="36119" y="151174"/>
                </a:cxn>
                <a:cxn ang="0">
                  <a:pos x="348055" y="151174"/>
                </a:cxn>
                <a:cxn ang="0">
                  <a:pos x="351339" y="147888"/>
                </a:cxn>
                <a:cxn ang="0">
                  <a:pos x="351339" y="65728"/>
                </a:cxn>
                <a:cxn ang="0">
                  <a:pos x="348055" y="62441"/>
                </a:cxn>
                <a:cxn ang="0">
                  <a:pos x="36119" y="62441"/>
                </a:cxn>
              </a:cxnLst>
              <a:pathLst>
                <a:path w="117" h="57">
                  <a:moveTo>
                    <a:pt x="11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6"/>
                    <a:pt x="117" y="12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7" y="51"/>
                    <a:pt x="112" y="57"/>
                    <a:pt x="106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1"/>
                    <a:pt x="0" y="4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lose/>
                  <a:moveTo>
                    <a:pt x="11" y="1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20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6"/>
                    <a:pt x="11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7" y="45"/>
                    <a:pt x="107" y="45"/>
                  </a:cubicBezTo>
                  <a:cubicBezTo>
                    <a:pt x="107" y="20"/>
                    <a:pt x="107" y="20"/>
                    <a:pt x="107" y="20"/>
                  </a:cubicBezTo>
                  <a:cubicBezTo>
                    <a:pt x="107" y="19"/>
                    <a:pt x="107" y="19"/>
                    <a:pt x="106" y="19"/>
                  </a:cubicBezTo>
                  <a:lnTo>
                    <a:pt x="11" y="19"/>
                  </a:lnTo>
                  <a:close/>
                </a:path>
              </a:pathLst>
            </a:custGeom>
            <a:solidFill>
              <a:srgbClr val="20121D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16" name="Freeform 299"/>
            <p:cNvSpPr/>
            <p:nvPr userDrawn="1"/>
          </p:nvSpPr>
          <p:spPr>
            <a:xfrm>
              <a:off x="7370763" y="4600575"/>
              <a:ext cx="1314450" cy="638175"/>
            </a:xfrm>
            <a:custGeom>
              <a:avLst/>
              <a:gdLst/>
              <a:ahLst/>
              <a:cxnLst>
                <a:cxn ang="0">
                  <a:pos x="32943" y="0"/>
                </a:cxn>
                <a:cxn ang="0">
                  <a:pos x="1281506" y="0"/>
                </a:cxn>
                <a:cxn ang="0">
                  <a:pos x="1314450" y="36185"/>
                </a:cxn>
                <a:cxn ang="0">
                  <a:pos x="1314450" y="457249"/>
                </a:cxn>
                <a:cxn ang="0">
                  <a:pos x="655577" y="638175"/>
                </a:cxn>
                <a:cxn ang="0">
                  <a:pos x="0" y="457249"/>
                </a:cxn>
                <a:cxn ang="0">
                  <a:pos x="0" y="36185"/>
                </a:cxn>
                <a:cxn ang="0">
                  <a:pos x="32943" y="0"/>
                </a:cxn>
              </a:cxnLst>
              <a:pathLst>
                <a:path w="399" h="194">
                  <a:moveTo>
                    <a:pt x="10" y="0"/>
                  </a:moveTo>
                  <a:cubicBezTo>
                    <a:pt x="389" y="0"/>
                    <a:pt x="389" y="0"/>
                    <a:pt x="389" y="0"/>
                  </a:cubicBezTo>
                  <a:cubicBezTo>
                    <a:pt x="395" y="0"/>
                    <a:pt x="399" y="5"/>
                    <a:pt x="399" y="11"/>
                  </a:cubicBezTo>
                  <a:cubicBezTo>
                    <a:pt x="399" y="139"/>
                    <a:pt x="399" y="139"/>
                    <a:pt x="399" y="139"/>
                  </a:cubicBezTo>
                  <a:cubicBezTo>
                    <a:pt x="353" y="172"/>
                    <a:pt x="281" y="194"/>
                    <a:pt x="199" y="194"/>
                  </a:cubicBezTo>
                  <a:cubicBezTo>
                    <a:pt x="118" y="194"/>
                    <a:pt x="46" y="172"/>
                    <a:pt x="0" y="13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17" name="Freeform 300"/>
            <p:cNvSpPr/>
            <p:nvPr userDrawn="1"/>
          </p:nvSpPr>
          <p:spPr>
            <a:xfrm>
              <a:off x="7386638" y="4600575"/>
              <a:ext cx="1282700" cy="622300"/>
            </a:xfrm>
            <a:custGeom>
              <a:avLst/>
              <a:gdLst/>
              <a:ahLst/>
              <a:cxnLst>
                <a:cxn ang="0">
                  <a:pos x="639701" y="622300"/>
                </a:cxn>
                <a:cxn ang="0">
                  <a:pos x="3297" y="437914"/>
                </a:cxn>
                <a:cxn ang="0">
                  <a:pos x="0" y="434622"/>
                </a:cxn>
                <a:cxn ang="0">
                  <a:pos x="0" y="6585"/>
                </a:cxn>
                <a:cxn ang="0">
                  <a:pos x="9892" y="0"/>
                </a:cxn>
                <a:cxn ang="0">
                  <a:pos x="9892" y="428037"/>
                </a:cxn>
                <a:cxn ang="0">
                  <a:pos x="639701" y="609129"/>
                </a:cxn>
                <a:cxn ang="0">
                  <a:pos x="1272807" y="428037"/>
                </a:cxn>
                <a:cxn ang="0">
                  <a:pos x="1272807" y="0"/>
                </a:cxn>
                <a:cxn ang="0">
                  <a:pos x="1282700" y="6585"/>
                </a:cxn>
                <a:cxn ang="0">
                  <a:pos x="1282700" y="434622"/>
                </a:cxn>
                <a:cxn ang="0">
                  <a:pos x="1279402" y="437914"/>
                </a:cxn>
                <a:cxn ang="0">
                  <a:pos x="639701" y="622300"/>
                </a:cxn>
              </a:cxnLst>
              <a:pathLst>
                <a:path w="389" h="189">
                  <a:moveTo>
                    <a:pt x="194" y="189"/>
                  </a:moveTo>
                  <a:cubicBezTo>
                    <a:pt x="119" y="189"/>
                    <a:pt x="48" y="168"/>
                    <a:pt x="1" y="133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130"/>
                    <a:pt x="3" y="130"/>
                    <a:pt x="3" y="130"/>
                  </a:cubicBezTo>
                  <a:cubicBezTo>
                    <a:pt x="50" y="165"/>
                    <a:pt x="120" y="185"/>
                    <a:pt x="194" y="185"/>
                  </a:cubicBezTo>
                  <a:cubicBezTo>
                    <a:pt x="269" y="185"/>
                    <a:pt x="339" y="165"/>
                    <a:pt x="386" y="130"/>
                  </a:cubicBezTo>
                  <a:cubicBezTo>
                    <a:pt x="386" y="0"/>
                    <a:pt x="386" y="0"/>
                    <a:pt x="386" y="0"/>
                  </a:cubicBezTo>
                  <a:cubicBezTo>
                    <a:pt x="387" y="1"/>
                    <a:pt x="388" y="1"/>
                    <a:pt x="389" y="2"/>
                  </a:cubicBezTo>
                  <a:cubicBezTo>
                    <a:pt x="389" y="132"/>
                    <a:pt x="389" y="132"/>
                    <a:pt x="389" y="132"/>
                  </a:cubicBezTo>
                  <a:cubicBezTo>
                    <a:pt x="388" y="133"/>
                    <a:pt x="388" y="133"/>
                    <a:pt x="388" y="133"/>
                  </a:cubicBezTo>
                  <a:cubicBezTo>
                    <a:pt x="341" y="168"/>
                    <a:pt x="270" y="189"/>
                    <a:pt x="194" y="189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18" name="Freeform 301"/>
            <p:cNvSpPr/>
            <p:nvPr userDrawn="1"/>
          </p:nvSpPr>
          <p:spPr>
            <a:xfrm>
              <a:off x="7940676" y="5164138"/>
              <a:ext cx="141288" cy="160338"/>
            </a:xfrm>
            <a:custGeom>
              <a:avLst/>
              <a:gdLst/>
              <a:ahLst/>
              <a:cxnLst>
                <a:cxn ang="0">
                  <a:pos x="13143" y="0"/>
                </a:cxn>
                <a:cxn ang="0">
                  <a:pos x="128144" y="0"/>
                </a:cxn>
                <a:cxn ang="0">
                  <a:pos x="141288" y="13088"/>
                </a:cxn>
                <a:cxn ang="0">
                  <a:pos x="141288" y="143976"/>
                </a:cxn>
                <a:cxn ang="0">
                  <a:pos x="128144" y="160338"/>
                </a:cxn>
                <a:cxn ang="0">
                  <a:pos x="13143" y="160338"/>
                </a:cxn>
                <a:cxn ang="0">
                  <a:pos x="0" y="143976"/>
                </a:cxn>
                <a:cxn ang="0">
                  <a:pos x="0" y="13088"/>
                </a:cxn>
                <a:cxn ang="0">
                  <a:pos x="13143" y="0"/>
                </a:cxn>
              </a:cxnLst>
              <a:pathLst>
                <a:path w="43" h="49">
                  <a:moveTo>
                    <a:pt x="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41" y="0"/>
                    <a:pt x="43" y="1"/>
                    <a:pt x="43" y="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7"/>
                    <a:pt x="41" y="49"/>
                    <a:pt x="39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E4E4E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19" name="Freeform 302"/>
            <p:cNvSpPr/>
            <p:nvPr userDrawn="1"/>
          </p:nvSpPr>
          <p:spPr>
            <a:xfrm>
              <a:off x="7959726" y="5189538"/>
              <a:ext cx="103188" cy="106363"/>
            </a:xfrm>
            <a:custGeom>
              <a:avLst/>
              <a:gdLst/>
              <a:ahLst/>
              <a:cxnLst>
                <a:cxn ang="0">
                  <a:pos x="6657" y="0"/>
                </a:cxn>
                <a:cxn ang="0">
                  <a:pos x="96530" y="0"/>
                </a:cxn>
                <a:cxn ang="0">
                  <a:pos x="103188" y="9971"/>
                </a:cxn>
                <a:cxn ang="0">
                  <a:pos x="103188" y="99715"/>
                </a:cxn>
                <a:cxn ang="0">
                  <a:pos x="96530" y="106363"/>
                </a:cxn>
                <a:cxn ang="0">
                  <a:pos x="6657" y="106363"/>
                </a:cxn>
                <a:cxn ang="0">
                  <a:pos x="0" y="99715"/>
                </a:cxn>
                <a:cxn ang="0">
                  <a:pos x="0" y="9971"/>
                </a:cxn>
                <a:cxn ang="0">
                  <a:pos x="6657" y="0"/>
                </a:cxn>
              </a:cxnLst>
              <a:pathLst>
                <a:path w="31" h="32">
                  <a:moveTo>
                    <a:pt x="2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3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31"/>
                    <a:pt x="30" y="32"/>
                    <a:pt x="29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0" y="31"/>
                    <a:pt x="0" y="3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82808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20" name="Freeform 303"/>
            <p:cNvSpPr/>
            <p:nvPr userDrawn="1"/>
          </p:nvSpPr>
          <p:spPr>
            <a:xfrm>
              <a:off x="7888288" y="2406650"/>
              <a:ext cx="125413" cy="873125"/>
            </a:xfrm>
            <a:custGeom>
              <a:avLst/>
              <a:gdLst/>
              <a:ahLst/>
              <a:cxnLst>
                <a:cxn ang="0">
                  <a:pos x="3300" y="32948"/>
                </a:cxn>
                <a:cxn ang="0">
                  <a:pos x="72607" y="846766"/>
                </a:cxn>
                <a:cxn ang="0">
                  <a:pos x="99010" y="873125"/>
                </a:cxn>
                <a:cxn ang="0">
                  <a:pos x="122112" y="843471"/>
                </a:cxn>
                <a:cxn ang="0">
                  <a:pos x="52805" y="26358"/>
                </a:cxn>
                <a:cxn ang="0">
                  <a:pos x="23102" y="3294"/>
                </a:cxn>
                <a:cxn ang="0">
                  <a:pos x="3300" y="32948"/>
                </a:cxn>
              </a:cxnLst>
              <a:pathLst>
                <a:path w="38" h="265">
                  <a:moveTo>
                    <a:pt x="1" y="10"/>
                  </a:moveTo>
                  <a:cubicBezTo>
                    <a:pt x="22" y="257"/>
                    <a:pt x="22" y="257"/>
                    <a:pt x="22" y="257"/>
                  </a:cubicBezTo>
                  <a:cubicBezTo>
                    <a:pt x="23" y="262"/>
                    <a:pt x="26" y="265"/>
                    <a:pt x="30" y="265"/>
                  </a:cubicBezTo>
                  <a:cubicBezTo>
                    <a:pt x="34" y="264"/>
                    <a:pt x="38" y="260"/>
                    <a:pt x="37" y="25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4"/>
                    <a:pt x="11" y="0"/>
                    <a:pt x="7" y="1"/>
                  </a:cubicBezTo>
                  <a:cubicBezTo>
                    <a:pt x="3" y="1"/>
                    <a:pt x="0" y="5"/>
                    <a:pt x="1" y="10"/>
                  </a:cubicBezTo>
                  <a:close/>
                </a:path>
              </a:pathLst>
            </a:custGeom>
            <a:solidFill>
              <a:srgbClr val="5E606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21" name="Freeform 304"/>
            <p:cNvSpPr/>
            <p:nvPr userDrawn="1"/>
          </p:nvSpPr>
          <p:spPr>
            <a:xfrm>
              <a:off x="7888288" y="2409825"/>
              <a:ext cx="101600" cy="869950"/>
            </a:xfrm>
            <a:custGeom>
              <a:avLst/>
              <a:gdLst/>
              <a:ahLst/>
              <a:cxnLst>
                <a:cxn ang="0">
                  <a:pos x="3277" y="29657"/>
                </a:cxn>
                <a:cxn ang="0">
                  <a:pos x="72103" y="843587"/>
                </a:cxn>
                <a:cxn ang="0">
                  <a:pos x="98322" y="869950"/>
                </a:cxn>
                <a:cxn ang="0">
                  <a:pos x="101600" y="869950"/>
                </a:cxn>
                <a:cxn ang="0">
                  <a:pos x="22941" y="0"/>
                </a:cxn>
                <a:cxn ang="0">
                  <a:pos x="3277" y="29657"/>
                </a:cxn>
              </a:cxnLst>
              <a:pathLst>
                <a:path w="31" h="264">
                  <a:moveTo>
                    <a:pt x="1" y="9"/>
                  </a:moveTo>
                  <a:cubicBezTo>
                    <a:pt x="22" y="256"/>
                    <a:pt x="22" y="256"/>
                    <a:pt x="22" y="256"/>
                  </a:cubicBezTo>
                  <a:cubicBezTo>
                    <a:pt x="23" y="261"/>
                    <a:pt x="26" y="264"/>
                    <a:pt x="30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1" y="9"/>
                  </a:cubicBezTo>
                  <a:close/>
                </a:path>
              </a:pathLst>
            </a:custGeom>
            <a:solidFill>
              <a:srgbClr val="4F4E5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22" name="Rectangle 305"/>
            <p:cNvSpPr/>
            <p:nvPr userDrawn="1"/>
          </p:nvSpPr>
          <p:spPr>
            <a:xfrm>
              <a:off x="8056563" y="3240088"/>
              <a:ext cx="65088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23" name="Rectangle 306"/>
            <p:cNvSpPr/>
            <p:nvPr userDrawn="1"/>
          </p:nvSpPr>
          <p:spPr>
            <a:xfrm>
              <a:off x="8128001" y="3240088"/>
              <a:ext cx="66675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24" name="Rectangle 307"/>
            <p:cNvSpPr/>
            <p:nvPr userDrawn="1"/>
          </p:nvSpPr>
          <p:spPr>
            <a:xfrm>
              <a:off x="8201026" y="3240088"/>
              <a:ext cx="66675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25" name="Rectangle 308"/>
            <p:cNvSpPr/>
            <p:nvPr userDrawn="1"/>
          </p:nvSpPr>
          <p:spPr>
            <a:xfrm>
              <a:off x="8270876" y="3240088"/>
              <a:ext cx="65088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26" name="Rectangle 309"/>
            <p:cNvSpPr/>
            <p:nvPr userDrawn="1"/>
          </p:nvSpPr>
          <p:spPr>
            <a:xfrm>
              <a:off x="8342313" y="3240088"/>
              <a:ext cx="66675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27" name="Rectangle 310"/>
            <p:cNvSpPr/>
            <p:nvPr userDrawn="1"/>
          </p:nvSpPr>
          <p:spPr>
            <a:xfrm>
              <a:off x="8412163" y="3240088"/>
              <a:ext cx="65088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28" name="Freeform 311"/>
            <p:cNvSpPr/>
            <p:nvPr userDrawn="1"/>
          </p:nvSpPr>
          <p:spPr>
            <a:xfrm>
              <a:off x="7964488" y="3246438"/>
              <a:ext cx="793750" cy="55563"/>
            </a:xfrm>
            <a:custGeom>
              <a:avLst/>
              <a:gdLst/>
              <a:ahLst/>
              <a:cxnLst>
                <a:cxn ang="0">
                  <a:pos x="767401" y="0"/>
                </a:cxn>
                <a:cxn ang="0">
                  <a:pos x="26348" y="0"/>
                </a:cxn>
                <a:cxn ang="0">
                  <a:pos x="0" y="26147"/>
                </a:cxn>
                <a:cxn ang="0">
                  <a:pos x="26348" y="55563"/>
                </a:cxn>
                <a:cxn ang="0">
                  <a:pos x="767401" y="52294"/>
                </a:cxn>
                <a:cxn ang="0">
                  <a:pos x="793750" y="26147"/>
                </a:cxn>
                <a:cxn ang="0">
                  <a:pos x="767401" y="0"/>
                </a:cxn>
              </a:cxnLst>
              <a:pathLst>
                <a:path w="241" h="17">
                  <a:moveTo>
                    <a:pt x="2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233" y="16"/>
                    <a:pt x="233" y="16"/>
                    <a:pt x="233" y="16"/>
                  </a:cubicBezTo>
                  <a:cubicBezTo>
                    <a:pt x="237" y="16"/>
                    <a:pt x="241" y="13"/>
                    <a:pt x="241" y="8"/>
                  </a:cubicBezTo>
                  <a:cubicBezTo>
                    <a:pt x="241" y="3"/>
                    <a:pt x="237" y="0"/>
                    <a:pt x="233" y="0"/>
                  </a:cubicBezTo>
                  <a:close/>
                </a:path>
              </a:pathLst>
            </a:custGeom>
            <a:solidFill>
              <a:srgbClr val="4241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29" name="Rectangle 312"/>
            <p:cNvSpPr/>
            <p:nvPr userDrawn="1"/>
          </p:nvSpPr>
          <p:spPr>
            <a:xfrm>
              <a:off x="8504238" y="3265488"/>
              <a:ext cx="66675" cy="20638"/>
            </a:xfrm>
            <a:prstGeom prst="rect">
              <a:avLst/>
            </a:prstGeom>
            <a:solidFill>
              <a:srgbClr val="373737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30" name="Rectangle 313"/>
            <p:cNvSpPr/>
            <p:nvPr userDrawn="1"/>
          </p:nvSpPr>
          <p:spPr>
            <a:xfrm>
              <a:off x="8593138" y="3265488"/>
              <a:ext cx="66675" cy="20638"/>
            </a:xfrm>
            <a:prstGeom prst="rect">
              <a:avLst/>
            </a:prstGeom>
            <a:solidFill>
              <a:srgbClr val="373737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31" name="Freeform 314"/>
            <p:cNvSpPr/>
            <p:nvPr userDrawn="1"/>
          </p:nvSpPr>
          <p:spPr>
            <a:xfrm>
              <a:off x="8059738" y="3259138"/>
              <a:ext cx="401638" cy="30163"/>
            </a:xfrm>
            <a:custGeom>
              <a:avLst/>
              <a:gdLst/>
              <a:ahLst/>
              <a:cxnLst>
                <a:cxn ang="0">
                  <a:pos x="6584" y="3351"/>
                </a:cxn>
                <a:cxn ang="0">
                  <a:pos x="395053" y="0"/>
                </a:cxn>
                <a:cxn ang="0">
                  <a:pos x="401638" y="6702"/>
                </a:cxn>
                <a:cxn ang="0">
                  <a:pos x="401638" y="23460"/>
                </a:cxn>
                <a:cxn ang="0">
                  <a:pos x="395053" y="30163"/>
                </a:cxn>
                <a:cxn ang="0">
                  <a:pos x="6584" y="30163"/>
                </a:cxn>
                <a:cxn ang="0">
                  <a:pos x="0" y="23460"/>
                </a:cxn>
                <a:cxn ang="0">
                  <a:pos x="0" y="10054"/>
                </a:cxn>
                <a:cxn ang="0">
                  <a:pos x="6584" y="3351"/>
                </a:cxn>
              </a:cxnLst>
              <a:pathLst>
                <a:path w="122" h="9">
                  <a:moveTo>
                    <a:pt x="2" y="1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1" y="0"/>
                    <a:pt x="122" y="1"/>
                    <a:pt x="122" y="2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8"/>
                    <a:pt x="121" y="9"/>
                    <a:pt x="12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37373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32" name="Freeform 315"/>
            <p:cNvSpPr/>
            <p:nvPr userDrawn="1"/>
          </p:nvSpPr>
          <p:spPr>
            <a:xfrm>
              <a:off x="9431338" y="2474913"/>
              <a:ext cx="757238" cy="1855788"/>
            </a:xfrm>
            <a:custGeom>
              <a:avLst/>
              <a:gdLst/>
              <a:ahLst/>
              <a:cxnLst>
                <a:cxn ang="0">
                  <a:pos x="566282" y="6592"/>
                </a:cxn>
                <a:cxn ang="0">
                  <a:pos x="227171" y="263699"/>
                </a:cxn>
                <a:cxn ang="0">
                  <a:pos x="128401" y="1529459"/>
                </a:cxn>
                <a:cxn ang="0">
                  <a:pos x="207417" y="1753604"/>
                </a:cxn>
                <a:cxn ang="0">
                  <a:pos x="437881" y="1829418"/>
                </a:cxn>
                <a:cxn ang="0">
                  <a:pos x="757238" y="1747011"/>
                </a:cxn>
                <a:cxn ang="0">
                  <a:pos x="711145" y="533992"/>
                </a:cxn>
                <a:cxn ang="0">
                  <a:pos x="704560" y="141738"/>
                </a:cxn>
                <a:cxn ang="0">
                  <a:pos x="566282" y="6592"/>
                </a:cxn>
              </a:cxnLst>
              <a:pathLst>
                <a:path w="230" h="563">
                  <a:moveTo>
                    <a:pt x="172" y="2"/>
                  </a:moveTo>
                  <a:cubicBezTo>
                    <a:pt x="150" y="0"/>
                    <a:pt x="69" y="80"/>
                    <a:pt x="69" y="80"/>
                  </a:cubicBezTo>
                  <a:cubicBezTo>
                    <a:pt x="0" y="304"/>
                    <a:pt x="16" y="233"/>
                    <a:pt x="39" y="464"/>
                  </a:cubicBezTo>
                  <a:cubicBezTo>
                    <a:pt x="44" y="519"/>
                    <a:pt x="56" y="534"/>
                    <a:pt x="63" y="532"/>
                  </a:cubicBezTo>
                  <a:cubicBezTo>
                    <a:pt x="71" y="530"/>
                    <a:pt x="90" y="546"/>
                    <a:pt x="133" y="555"/>
                  </a:cubicBezTo>
                  <a:cubicBezTo>
                    <a:pt x="176" y="563"/>
                    <a:pt x="230" y="530"/>
                    <a:pt x="230" y="530"/>
                  </a:cubicBezTo>
                  <a:cubicBezTo>
                    <a:pt x="230" y="530"/>
                    <a:pt x="211" y="221"/>
                    <a:pt x="216" y="162"/>
                  </a:cubicBezTo>
                  <a:cubicBezTo>
                    <a:pt x="220" y="102"/>
                    <a:pt x="228" y="74"/>
                    <a:pt x="214" y="43"/>
                  </a:cubicBezTo>
                  <a:cubicBezTo>
                    <a:pt x="201" y="12"/>
                    <a:pt x="172" y="2"/>
                    <a:pt x="172" y="2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33" name="Freeform 316"/>
            <p:cNvSpPr/>
            <p:nvPr userDrawn="1"/>
          </p:nvSpPr>
          <p:spPr>
            <a:xfrm>
              <a:off x="8375651" y="2940050"/>
              <a:ext cx="487363" cy="300038"/>
            </a:xfrm>
            <a:custGeom>
              <a:avLst/>
              <a:gdLst/>
              <a:ahLst/>
              <a:cxnLst>
                <a:cxn ang="0">
                  <a:pos x="487363" y="56051"/>
                </a:cxn>
                <a:cxn ang="0">
                  <a:pos x="233802" y="3297"/>
                </a:cxn>
                <a:cxn ang="0">
                  <a:pos x="85617" y="92319"/>
                </a:cxn>
                <a:cxn ang="0">
                  <a:pos x="13171" y="263769"/>
                </a:cxn>
                <a:cxn ang="0">
                  <a:pos x="49394" y="260472"/>
                </a:cxn>
                <a:cxn ang="0">
                  <a:pos x="88910" y="211015"/>
                </a:cxn>
                <a:cxn ang="0">
                  <a:pos x="115254" y="161558"/>
                </a:cxn>
                <a:cxn ang="0">
                  <a:pos x="164649" y="118696"/>
                </a:cxn>
                <a:cxn ang="0">
                  <a:pos x="102082" y="207718"/>
                </a:cxn>
                <a:cxn ang="0">
                  <a:pos x="62566" y="296740"/>
                </a:cxn>
                <a:cxn ang="0">
                  <a:pos x="105375" y="290146"/>
                </a:cxn>
                <a:cxn ang="0">
                  <a:pos x="158063" y="214312"/>
                </a:cxn>
                <a:cxn ang="0">
                  <a:pos x="207458" y="168153"/>
                </a:cxn>
                <a:cxn ang="0">
                  <a:pos x="256853" y="194530"/>
                </a:cxn>
                <a:cxn ang="0">
                  <a:pos x="411624" y="204421"/>
                </a:cxn>
                <a:cxn ang="0">
                  <a:pos x="487363" y="56051"/>
                </a:cxn>
              </a:cxnLst>
              <a:pathLst>
                <a:path w="148" h="91">
                  <a:moveTo>
                    <a:pt x="148" y="17"/>
                  </a:moveTo>
                  <a:cubicBezTo>
                    <a:pt x="139" y="18"/>
                    <a:pt x="75" y="1"/>
                    <a:pt x="71" y="1"/>
                  </a:cubicBezTo>
                  <a:cubicBezTo>
                    <a:pt x="67" y="0"/>
                    <a:pt x="29" y="24"/>
                    <a:pt x="26" y="28"/>
                  </a:cubicBezTo>
                  <a:cubicBezTo>
                    <a:pt x="24" y="33"/>
                    <a:pt x="0" y="80"/>
                    <a:pt x="4" y="80"/>
                  </a:cubicBezTo>
                  <a:cubicBezTo>
                    <a:pt x="7" y="81"/>
                    <a:pt x="9" y="81"/>
                    <a:pt x="15" y="79"/>
                  </a:cubicBezTo>
                  <a:cubicBezTo>
                    <a:pt x="21" y="76"/>
                    <a:pt x="27" y="64"/>
                    <a:pt x="27" y="64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5" y="40"/>
                    <a:pt x="33" y="59"/>
                    <a:pt x="31" y="63"/>
                  </a:cubicBezTo>
                  <a:cubicBezTo>
                    <a:pt x="27" y="75"/>
                    <a:pt x="19" y="90"/>
                    <a:pt x="19" y="90"/>
                  </a:cubicBezTo>
                  <a:cubicBezTo>
                    <a:pt x="20" y="91"/>
                    <a:pt x="26" y="90"/>
                    <a:pt x="32" y="88"/>
                  </a:cubicBezTo>
                  <a:cubicBezTo>
                    <a:pt x="38" y="87"/>
                    <a:pt x="48" y="65"/>
                    <a:pt x="48" y="65"/>
                  </a:cubicBezTo>
                  <a:cubicBezTo>
                    <a:pt x="48" y="64"/>
                    <a:pt x="60" y="54"/>
                    <a:pt x="63" y="51"/>
                  </a:cubicBezTo>
                  <a:cubicBezTo>
                    <a:pt x="63" y="53"/>
                    <a:pt x="77" y="59"/>
                    <a:pt x="78" y="59"/>
                  </a:cubicBezTo>
                  <a:cubicBezTo>
                    <a:pt x="108" y="74"/>
                    <a:pt x="126" y="60"/>
                    <a:pt x="125" y="62"/>
                  </a:cubicBezTo>
                  <a:lnTo>
                    <a:pt x="148" y="17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34" name="Freeform 317"/>
            <p:cNvSpPr/>
            <p:nvPr userDrawn="1"/>
          </p:nvSpPr>
          <p:spPr>
            <a:xfrm>
              <a:off x="8302626" y="2943225"/>
              <a:ext cx="307975" cy="177800"/>
            </a:xfrm>
            <a:custGeom>
              <a:avLst/>
              <a:gdLst/>
              <a:ahLst/>
              <a:cxnLst>
                <a:cxn ang="0">
                  <a:pos x="307975" y="0"/>
                </a:cxn>
                <a:cxn ang="0">
                  <a:pos x="149020" y="46096"/>
                </a:cxn>
                <a:cxn ang="0">
                  <a:pos x="23180" y="167922"/>
                </a:cxn>
                <a:cxn ang="0">
                  <a:pos x="92723" y="151459"/>
                </a:cxn>
                <a:cxn ang="0">
                  <a:pos x="168889" y="102070"/>
                </a:cxn>
                <a:cxn ang="0">
                  <a:pos x="291417" y="79022"/>
                </a:cxn>
                <a:cxn ang="0">
                  <a:pos x="307975" y="0"/>
                </a:cxn>
              </a:cxnLst>
              <a:pathLst>
                <a:path w="93" h="54">
                  <a:moveTo>
                    <a:pt x="93" y="0"/>
                  </a:moveTo>
                  <a:cubicBezTo>
                    <a:pt x="90" y="0"/>
                    <a:pt x="53" y="6"/>
                    <a:pt x="45" y="14"/>
                  </a:cubicBezTo>
                  <a:cubicBezTo>
                    <a:pt x="36" y="21"/>
                    <a:pt x="0" y="48"/>
                    <a:pt x="7" y="51"/>
                  </a:cubicBezTo>
                  <a:cubicBezTo>
                    <a:pt x="14" y="54"/>
                    <a:pt x="26" y="47"/>
                    <a:pt x="28" y="46"/>
                  </a:cubicBezTo>
                  <a:cubicBezTo>
                    <a:pt x="29" y="46"/>
                    <a:pt x="49" y="31"/>
                    <a:pt x="51" y="31"/>
                  </a:cubicBezTo>
                  <a:cubicBezTo>
                    <a:pt x="54" y="31"/>
                    <a:pt x="87" y="25"/>
                    <a:pt x="88" y="24"/>
                  </a:cubicBezTo>
                  <a:cubicBezTo>
                    <a:pt x="88" y="22"/>
                    <a:pt x="93" y="0"/>
                    <a:pt x="93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35" name="Freeform 318"/>
            <p:cNvSpPr/>
            <p:nvPr userDrawn="1"/>
          </p:nvSpPr>
          <p:spPr>
            <a:xfrm>
              <a:off x="8691563" y="2962275"/>
              <a:ext cx="219075" cy="257175"/>
            </a:xfrm>
            <a:custGeom>
              <a:avLst/>
              <a:gdLst/>
              <a:ahLst/>
              <a:cxnLst>
                <a:cxn ang="0">
                  <a:pos x="219075" y="52753"/>
                </a:cxn>
                <a:cxn ang="0">
                  <a:pos x="89621" y="0"/>
                </a:cxn>
                <a:cxn ang="0">
                  <a:pos x="6638" y="230798"/>
                </a:cxn>
                <a:cxn ang="0">
                  <a:pos x="149369" y="257175"/>
                </a:cxn>
                <a:cxn ang="0">
                  <a:pos x="219075" y="52753"/>
                </a:cxn>
              </a:cxnLst>
              <a:pathLst>
                <a:path w="66" h="78">
                  <a:moveTo>
                    <a:pt x="66" y="16"/>
                  </a:moveTo>
                  <a:cubicBezTo>
                    <a:pt x="63" y="14"/>
                    <a:pt x="27" y="0"/>
                    <a:pt x="27" y="0"/>
                  </a:cubicBezTo>
                  <a:cubicBezTo>
                    <a:pt x="27" y="0"/>
                    <a:pt x="0" y="71"/>
                    <a:pt x="2" y="70"/>
                  </a:cubicBezTo>
                  <a:cubicBezTo>
                    <a:pt x="3" y="70"/>
                    <a:pt x="45" y="78"/>
                    <a:pt x="45" y="78"/>
                  </a:cubicBezTo>
                  <a:lnTo>
                    <a:pt x="66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36" name="Freeform 319"/>
            <p:cNvSpPr/>
            <p:nvPr userDrawn="1"/>
          </p:nvSpPr>
          <p:spPr>
            <a:xfrm>
              <a:off x="8734426" y="2495550"/>
              <a:ext cx="1371600" cy="1033463"/>
            </a:xfrm>
            <a:custGeom>
              <a:avLst/>
              <a:gdLst/>
              <a:ahLst/>
              <a:cxnLst>
                <a:cxn ang="0">
                  <a:pos x="1121019" y="82282"/>
                </a:cxn>
                <a:cxn ang="0">
                  <a:pos x="751742" y="720791"/>
                </a:cxn>
                <a:cxn ang="0">
                  <a:pos x="95616" y="473944"/>
                </a:cxn>
                <a:cxn ang="0">
                  <a:pos x="0" y="737247"/>
                </a:cxn>
                <a:cxn ang="0">
                  <a:pos x="794604" y="1033463"/>
                </a:cxn>
                <a:cxn ang="0">
                  <a:pos x="1361708" y="194185"/>
                </a:cxn>
                <a:cxn ang="0">
                  <a:pos x="1121019" y="82282"/>
                </a:cxn>
              </a:cxnLst>
              <a:pathLst>
                <a:path w="416" h="314">
                  <a:moveTo>
                    <a:pt x="340" y="25"/>
                  </a:moveTo>
                  <a:cubicBezTo>
                    <a:pt x="340" y="25"/>
                    <a:pt x="228" y="219"/>
                    <a:pt x="228" y="219"/>
                  </a:cubicBezTo>
                  <a:cubicBezTo>
                    <a:pt x="134" y="179"/>
                    <a:pt x="29" y="143"/>
                    <a:pt x="29" y="14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" y="224"/>
                    <a:pt x="130" y="272"/>
                    <a:pt x="241" y="314"/>
                  </a:cubicBezTo>
                  <a:cubicBezTo>
                    <a:pt x="273" y="304"/>
                    <a:pt x="406" y="137"/>
                    <a:pt x="413" y="59"/>
                  </a:cubicBezTo>
                  <a:cubicBezTo>
                    <a:pt x="416" y="11"/>
                    <a:pt x="378" y="0"/>
                    <a:pt x="340" y="25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37" name="Freeform 320"/>
            <p:cNvSpPr/>
            <p:nvPr userDrawn="1"/>
          </p:nvSpPr>
          <p:spPr>
            <a:xfrm>
              <a:off x="8734426" y="2738438"/>
              <a:ext cx="1352550" cy="790575"/>
            </a:xfrm>
            <a:custGeom>
              <a:avLst/>
              <a:gdLst/>
              <a:ahLst/>
              <a:cxnLst>
                <a:cxn ang="0">
                  <a:pos x="13195" y="457874"/>
                </a:cxn>
                <a:cxn ang="0">
                  <a:pos x="0" y="494109"/>
                </a:cxn>
                <a:cxn ang="0">
                  <a:pos x="795035" y="790575"/>
                </a:cxn>
                <a:cxn ang="0">
                  <a:pos x="1352550" y="0"/>
                </a:cxn>
                <a:cxn ang="0">
                  <a:pos x="1286571" y="79057"/>
                </a:cxn>
                <a:cxn ang="0">
                  <a:pos x="979774" y="553402"/>
                </a:cxn>
                <a:cxn ang="0">
                  <a:pos x="755448" y="734575"/>
                </a:cxn>
                <a:cxn ang="0">
                  <a:pos x="13195" y="457874"/>
                </a:cxn>
              </a:cxnLst>
              <a:pathLst>
                <a:path w="410" h="240">
                  <a:moveTo>
                    <a:pt x="4" y="139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1" y="150"/>
                    <a:pt x="130" y="198"/>
                    <a:pt x="241" y="240"/>
                  </a:cubicBezTo>
                  <a:cubicBezTo>
                    <a:pt x="271" y="231"/>
                    <a:pt x="391" y="83"/>
                    <a:pt x="410" y="0"/>
                  </a:cubicBezTo>
                  <a:cubicBezTo>
                    <a:pt x="410" y="0"/>
                    <a:pt x="399" y="3"/>
                    <a:pt x="390" y="24"/>
                  </a:cubicBezTo>
                  <a:cubicBezTo>
                    <a:pt x="380" y="45"/>
                    <a:pt x="312" y="151"/>
                    <a:pt x="297" y="168"/>
                  </a:cubicBezTo>
                  <a:cubicBezTo>
                    <a:pt x="283" y="185"/>
                    <a:pt x="243" y="227"/>
                    <a:pt x="229" y="223"/>
                  </a:cubicBezTo>
                  <a:cubicBezTo>
                    <a:pt x="218" y="219"/>
                    <a:pt x="47" y="153"/>
                    <a:pt x="4" y="139"/>
                  </a:cubicBezTo>
                  <a:close/>
                </a:path>
              </a:pathLst>
            </a:custGeom>
            <a:solidFill>
              <a:srgbClr val="3C3C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38" name="Rectangle 321"/>
            <p:cNvSpPr/>
            <p:nvPr userDrawn="1"/>
          </p:nvSpPr>
          <p:spPr>
            <a:xfrm>
              <a:off x="7664451" y="3268663"/>
              <a:ext cx="206375" cy="3016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39" name="Freeform 322"/>
            <p:cNvSpPr>
              <a:spLocks noEditPoints="1"/>
            </p:cNvSpPr>
            <p:nvPr userDrawn="1"/>
          </p:nvSpPr>
          <p:spPr>
            <a:xfrm>
              <a:off x="7769226" y="2508250"/>
              <a:ext cx="88900" cy="493713"/>
            </a:xfrm>
            <a:custGeom>
              <a:avLst/>
              <a:gdLst/>
              <a:ahLst/>
              <a:cxnLst>
                <a:cxn ang="0">
                  <a:pos x="88900" y="0"/>
                </a:cxn>
                <a:cxn ang="0">
                  <a:pos x="30162" y="477837"/>
                </a:cxn>
                <a:cxn ang="0">
                  <a:pos x="30162" y="19050"/>
                </a:cxn>
                <a:cxn ang="0">
                  <a:pos x="3175" y="19050"/>
                </a:cxn>
                <a:cxn ang="0">
                  <a:pos x="15875" y="36512"/>
                </a:cxn>
                <a:cxn ang="0">
                  <a:pos x="15875" y="42862"/>
                </a:cxn>
                <a:cxn ang="0">
                  <a:pos x="3175" y="42862"/>
                </a:cxn>
                <a:cxn ang="0">
                  <a:pos x="15875" y="58737"/>
                </a:cxn>
                <a:cxn ang="0">
                  <a:pos x="15875" y="65087"/>
                </a:cxn>
                <a:cxn ang="0">
                  <a:pos x="3175" y="65087"/>
                </a:cxn>
                <a:cxn ang="0">
                  <a:pos x="30162" y="82550"/>
                </a:cxn>
                <a:cxn ang="0">
                  <a:pos x="15875" y="88900"/>
                </a:cxn>
                <a:cxn ang="0">
                  <a:pos x="3175" y="88900"/>
                </a:cxn>
                <a:cxn ang="0">
                  <a:pos x="15875" y="101600"/>
                </a:cxn>
                <a:cxn ang="0">
                  <a:pos x="15875" y="107950"/>
                </a:cxn>
                <a:cxn ang="0">
                  <a:pos x="3175" y="107950"/>
                </a:cxn>
                <a:cxn ang="0">
                  <a:pos x="15875" y="125412"/>
                </a:cxn>
                <a:cxn ang="0">
                  <a:pos x="30162" y="131762"/>
                </a:cxn>
                <a:cxn ang="0">
                  <a:pos x="3175" y="131762"/>
                </a:cxn>
                <a:cxn ang="0">
                  <a:pos x="15875" y="147637"/>
                </a:cxn>
                <a:cxn ang="0">
                  <a:pos x="15875" y="153987"/>
                </a:cxn>
                <a:cxn ang="0">
                  <a:pos x="3175" y="153987"/>
                </a:cxn>
                <a:cxn ang="0">
                  <a:pos x="15875" y="171450"/>
                </a:cxn>
                <a:cxn ang="0">
                  <a:pos x="15875" y="177800"/>
                </a:cxn>
                <a:cxn ang="0">
                  <a:pos x="3175" y="177800"/>
                </a:cxn>
                <a:cxn ang="0">
                  <a:pos x="30162" y="193675"/>
                </a:cxn>
                <a:cxn ang="0">
                  <a:pos x="15875" y="200025"/>
                </a:cxn>
                <a:cxn ang="0">
                  <a:pos x="3175" y="200025"/>
                </a:cxn>
                <a:cxn ang="0">
                  <a:pos x="15875" y="217487"/>
                </a:cxn>
                <a:cxn ang="0">
                  <a:pos x="15875" y="223837"/>
                </a:cxn>
                <a:cxn ang="0">
                  <a:pos x="3175" y="223837"/>
                </a:cxn>
                <a:cxn ang="0">
                  <a:pos x="15875" y="239712"/>
                </a:cxn>
                <a:cxn ang="0">
                  <a:pos x="30162" y="247650"/>
                </a:cxn>
                <a:cxn ang="0">
                  <a:pos x="3175" y="247650"/>
                </a:cxn>
                <a:cxn ang="0">
                  <a:pos x="15875" y="263525"/>
                </a:cxn>
                <a:cxn ang="0">
                  <a:pos x="15875" y="269875"/>
                </a:cxn>
                <a:cxn ang="0">
                  <a:pos x="3175" y="269875"/>
                </a:cxn>
                <a:cxn ang="0">
                  <a:pos x="15875" y="285750"/>
                </a:cxn>
                <a:cxn ang="0">
                  <a:pos x="15875" y="293687"/>
                </a:cxn>
                <a:cxn ang="0">
                  <a:pos x="3175" y="293687"/>
                </a:cxn>
                <a:cxn ang="0">
                  <a:pos x="30162" y="309562"/>
                </a:cxn>
                <a:cxn ang="0">
                  <a:pos x="15875" y="315912"/>
                </a:cxn>
                <a:cxn ang="0">
                  <a:pos x="3175" y="315912"/>
                </a:cxn>
                <a:cxn ang="0">
                  <a:pos x="15875" y="328612"/>
                </a:cxn>
                <a:cxn ang="0">
                  <a:pos x="15875" y="336550"/>
                </a:cxn>
                <a:cxn ang="0">
                  <a:pos x="3175" y="336550"/>
                </a:cxn>
                <a:cxn ang="0">
                  <a:pos x="15875" y="352425"/>
                </a:cxn>
                <a:cxn ang="0">
                  <a:pos x="30162" y="358775"/>
                </a:cxn>
                <a:cxn ang="0">
                  <a:pos x="3175" y="358775"/>
                </a:cxn>
                <a:cxn ang="0">
                  <a:pos x="15875" y="374650"/>
                </a:cxn>
                <a:cxn ang="0">
                  <a:pos x="15875" y="382587"/>
                </a:cxn>
                <a:cxn ang="0">
                  <a:pos x="3175" y="382587"/>
                </a:cxn>
                <a:cxn ang="0">
                  <a:pos x="15875" y="398462"/>
                </a:cxn>
                <a:cxn ang="0">
                  <a:pos x="15875" y="404812"/>
                </a:cxn>
                <a:cxn ang="0">
                  <a:pos x="3175" y="404812"/>
                </a:cxn>
                <a:cxn ang="0">
                  <a:pos x="30162" y="422275"/>
                </a:cxn>
                <a:cxn ang="0">
                  <a:pos x="15875" y="428625"/>
                </a:cxn>
                <a:cxn ang="0">
                  <a:pos x="3175" y="428625"/>
                </a:cxn>
                <a:cxn ang="0">
                  <a:pos x="15875" y="444500"/>
                </a:cxn>
                <a:cxn ang="0">
                  <a:pos x="15875" y="450850"/>
                </a:cxn>
                <a:cxn ang="0">
                  <a:pos x="3175" y="450850"/>
                </a:cxn>
                <a:cxn ang="0">
                  <a:pos x="15875" y="468312"/>
                </a:cxn>
              </a:cxnLst>
              <a:pathLst>
                <a:path w="56" h="311">
                  <a:moveTo>
                    <a:pt x="0" y="0"/>
                  </a:moveTo>
                  <a:lnTo>
                    <a:pt x="0" y="311"/>
                  </a:lnTo>
                  <a:lnTo>
                    <a:pt x="56" y="311"/>
                  </a:lnTo>
                  <a:lnTo>
                    <a:pt x="56" y="0"/>
                  </a:lnTo>
                  <a:lnTo>
                    <a:pt x="0" y="0"/>
                  </a:lnTo>
                  <a:close/>
                  <a:moveTo>
                    <a:pt x="19" y="299"/>
                  </a:moveTo>
                  <a:lnTo>
                    <a:pt x="19" y="299"/>
                  </a:lnTo>
                  <a:lnTo>
                    <a:pt x="19" y="301"/>
                  </a:lnTo>
                  <a:lnTo>
                    <a:pt x="2" y="301"/>
                  </a:lnTo>
                  <a:lnTo>
                    <a:pt x="2" y="299"/>
                  </a:lnTo>
                  <a:lnTo>
                    <a:pt x="19" y="299"/>
                  </a:lnTo>
                  <a:close/>
                  <a:moveTo>
                    <a:pt x="19" y="12"/>
                  </a:moveTo>
                  <a:lnTo>
                    <a:pt x="19" y="12"/>
                  </a:lnTo>
                  <a:lnTo>
                    <a:pt x="19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19" y="12"/>
                  </a:lnTo>
                  <a:close/>
                  <a:moveTo>
                    <a:pt x="10" y="19"/>
                  </a:moveTo>
                  <a:lnTo>
                    <a:pt x="10" y="19"/>
                  </a:lnTo>
                  <a:lnTo>
                    <a:pt x="10" y="23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10" y="19"/>
                  </a:lnTo>
                  <a:close/>
                  <a:moveTo>
                    <a:pt x="10" y="27"/>
                  </a:moveTo>
                  <a:lnTo>
                    <a:pt x="10" y="27"/>
                  </a:lnTo>
                  <a:lnTo>
                    <a:pt x="10" y="29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10" y="27"/>
                  </a:lnTo>
                  <a:close/>
                  <a:moveTo>
                    <a:pt x="10" y="33"/>
                  </a:moveTo>
                  <a:lnTo>
                    <a:pt x="10" y="33"/>
                  </a:lnTo>
                  <a:lnTo>
                    <a:pt x="10" y="37"/>
                  </a:lnTo>
                  <a:lnTo>
                    <a:pt x="2" y="37"/>
                  </a:lnTo>
                  <a:lnTo>
                    <a:pt x="2" y="33"/>
                  </a:lnTo>
                  <a:lnTo>
                    <a:pt x="10" y="33"/>
                  </a:lnTo>
                  <a:close/>
                  <a:moveTo>
                    <a:pt x="10" y="41"/>
                  </a:moveTo>
                  <a:lnTo>
                    <a:pt x="10" y="41"/>
                  </a:lnTo>
                  <a:lnTo>
                    <a:pt x="10" y="43"/>
                  </a:lnTo>
                  <a:lnTo>
                    <a:pt x="2" y="43"/>
                  </a:lnTo>
                  <a:lnTo>
                    <a:pt x="2" y="41"/>
                  </a:lnTo>
                  <a:lnTo>
                    <a:pt x="10" y="41"/>
                  </a:lnTo>
                  <a:close/>
                  <a:moveTo>
                    <a:pt x="19" y="48"/>
                  </a:moveTo>
                  <a:lnTo>
                    <a:pt x="19" y="48"/>
                  </a:lnTo>
                  <a:lnTo>
                    <a:pt x="19" y="52"/>
                  </a:lnTo>
                  <a:lnTo>
                    <a:pt x="2" y="52"/>
                  </a:lnTo>
                  <a:lnTo>
                    <a:pt x="2" y="48"/>
                  </a:lnTo>
                  <a:lnTo>
                    <a:pt x="19" y="48"/>
                  </a:lnTo>
                  <a:close/>
                  <a:moveTo>
                    <a:pt x="10" y="56"/>
                  </a:moveTo>
                  <a:lnTo>
                    <a:pt x="10" y="56"/>
                  </a:lnTo>
                  <a:lnTo>
                    <a:pt x="10" y="58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10" y="56"/>
                  </a:lnTo>
                  <a:close/>
                  <a:moveTo>
                    <a:pt x="10" y="62"/>
                  </a:moveTo>
                  <a:lnTo>
                    <a:pt x="10" y="62"/>
                  </a:lnTo>
                  <a:lnTo>
                    <a:pt x="10" y="64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10" y="62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10" y="73"/>
                  </a:lnTo>
                  <a:lnTo>
                    <a:pt x="2" y="73"/>
                  </a:lnTo>
                  <a:lnTo>
                    <a:pt x="2" y="68"/>
                  </a:lnTo>
                  <a:lnTo>
                    <a:pt x="10" y="68"/>
                  </a:lnTo>
                  <a:close/>
                  <a:moveTo>
                    <a:pt x="10" y="77"/>
                  </a:moveTo>
                  <a:lnTo>
                    <a:pt x="10" y="77"/>
                  </a:lnTo>
                  <a:lnTo>
                    <a:pt x="10" y="79"/>
                  </a:lnTo>
                  <a:lnTo>
                    <a:pt x="2" y="79"/>
                  </a:lnTo>
                  <a:lnTo>
                    <a:pt x="2" y="77"/>
                  </a:lnTo>
                  <a:lnTo>
                    <a:pt x="10" y="77"/>
                  </a:lnTo>
                  <a:close/>
                  <a:moveTo>
                    <a:pt x="19" y="83"/>
                  </a:moveTo>
                  <a:lnTo>
                    <a:pt x="19" y="83"/>
                  </a:lnTo>
                  <a:lnTo>
                    <a:pt x="19" y="87"/>
                  </a:lnTo>
                  <a:lnTo>
                    <a:pt x="2" y="87"/>
                  </a:lnTo>
                  <a:lnTo>
                    <a:pt x="2" y="83"/>
                  </a:lnTo>
                  <a:lnTo>
                    <a:pt x="19" y="83"/>
                  </a:lnTo>
                  <a:close/>
                  <a:moveTo>
                    <a:pt x="10" y="91"/>
                  </a:moveTo>
                  <a:lnTo>
                    <a:pt x="10" y="91"/>
                  </a:lnTo>
                  <a:lnTo>
                    <a:pt x="10" y="93"/>
                  </a:lnTo>
                  <a:lnTo>
                    <a:pt x="2" y="93"/>
                  </a:lnTo>
                  <a:lnTo>
                    <a:pt x="2" y="91"/>
                  </a:lnTo>
                  <a:lnTo>
                    <a:pt x="10" y="91"/>
                  </a:lnTo>
                  <a:close/>
                  <a:moveTo>
                    <a:pt x="10" y="97"/>
                  </a:moveTo>
                  <a:lnTo>
                    <a:pt x="10" y="97"/>
                  </a:lnTo>
                  <a:lnTo>
                    <a:pt x="10" y="102"/>
                  </a:lnTo>
                  <a:lnTo>
                    <a:pt x="2" y="102"/>
                  </a:lnTo>
                  <a:lnTo>
                    <a:pt x="2" y="97"/>
                  </a:lnTo>
                  <a:lnTo>
                    <a:pt x="10" y="97"/>
                  </a:lnTo>
                  <a:close/>
                  <a:moveTo>
                    <a:pt x="10" y="106"/>
                  </a:moveTo>
                  <a:lnTo>
                    <a:pt x="10" y="106"/>
                  </a:lnTo>
                  <a:lnTo>
                    <a:pt x="10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10" y="106"/>
                  </a:lnTo>
                  <a:close/>
                  <a:moveTo>
                    <a:pt x="10" y="112"/>
                  </a:moveTo>
                  <a:lnTo>
                    <a:pt x="10" y="112"/>
                  </a:lnTo>
                  <a:lnTo>
                    <a:pt x="10" y="116"/>
                  </a:lnTo>
                  <a:lnTo>
                    <a:pt x="2" y="116"/>
                  </a:lnTo>
                  <a:lnTo>
                    <a:pt x="2" y="112"/>
                  </a:lnTo>
                  <a:lnTo>
                    <a:pt x="10" y="112"/>
                  </a:lnTo>
                  <a:close/>
                  <a:moveTo>
                    <a:pt x="19" y="120"/>
                  </a:moveTo>
                  <a:lnTo>
                    <a:pt x="19" y="120"/>
                  </a:lnTo>
                  <a:lnTo>
                    <a:pt x="19" y="122"/>
                  </a:lnTo>
                  <a:lnTo>
                    <a:pt x="2" y="122"/>
                  </a:lnTo>
                  <a:lnTo>
                    <a:pt x="2" y="120"/>
                  </a:lnTo>
                  <a:lnTo>
                    <a:pt x="19" y="120"/>
                  </a:lnTo>
                  <a:close/>
                  <a:moveTo>
                    <a:pt x="10" y="126"/>
                  </a:moveTo>
                  <a:lnTo>
                    <a:pt x="10" y="126"/>
                  </a:lnTo>
                  <a:lnTo>
                    <a:pt x="10" y="129"/>
                  </a:lnTo>
                  <a:lnTo>
                    <a:pt x="2" y="129"/>
                  </a:lnTo>
                  <a:lnTo>
                    <a:pt x="2" y="126"/>
                  </a:lnTo>
                  <a:lnTo>
                    <a:pt x="10" y="126"/>
                  </a:lnTo>
                  <a:close/>
                  <a:moveTo>
                    <a:pt x="10" y="135"/>
                  </a:moveTo>
                  <a:lnTo>
                    <a:pt x="10" y="135"/>
                  </a:lnTo>
                  <a:lnTo>
                    <a:pt x="10" y="137"/>
                  </a:lnTo>
                  <a:lnTo>
                    <a:pt x="2" y="137"/>
                  </a:lnTo>
                  <a:lnTo>
                    <a:pt x="2" y="135"/>
                  </a:lnTo>
                  <a:lnTo>
                    <a:pt x="10" y="135"/>
                  </a:lnTo>
                  <a:close/>
                  <a:moveTo>
                    <a:pt x="10" y="141"/>
                  </a:moveTo>
                  <a:lnTo>
                    <a:pt x="10" y="141"/>
                  </a:lnTo>
                  <a:lnTo>
                    <a:pt x="10" y="143"/>
                  </a:lnTo>
                  <a:lnTo>
                    <a:pt x="2" y="143"/>
                  </a:lnTo>
                  <a:lnTo>
                    <a:pt x="2" y="141"/>
                  </a:lnTo>
                  <a:lnTo>
                    <a:pt x="10" y="141"/>
                  </a:lnTo>
                  <a:close/>
                  <a:moveTo>
                    <a:pt x="10" y="147"/>
                  </a:moveTo>
                  <a:lnTo>
                    <a:pt x="10" y="147"/>
                  </a:lnTo>
                  <a:lnTo>
                    <a:pt x="10" y="151"/>
                  </a:lnTo>
                  <a:lnTo>
                    <a:pt x="2" y="151"/>
                  </a:lnTo>
                  <a:lnTo>
                    <a:pt x="2" y="147"/>
                  </a:lnTo>
                  <a:lnTo>
                    <a:pt x="10" y="147"/>
                  </a:lnTo>
                  <a:close/>
                  <a:moveTo>
                    <a:pt x="19" y="156"/>
                  </a:moveTo>
                  <a:lnTo>
                    <a:pt x="19" y="156"/>
                  </a:lnTo>
                  <a:lnTo>
                    <a:pt x="19" y="158"/>
                  </a:lnTo>
                  <a:lnTo>
                    <a:pt x="2" y="158"/>
                  </a:lnTo>
                  <a:lnTo>
                    <a:pt x="2" y="156"/>
                  </a:lnTo>
                  <a:lnTo>
                    <a:pt x="19" y="156"/>
                  </a:lnTo>
                  <a:close/>
                  <a:moveTo>
                    <a:pt x="10" y="162"/>
                  </a:moveTo>
                  <a:lnTo>
                    <a:pt x="10" y="162"/>
                  </a:lnTo>
                  <a:lnTo>
                    <a:pt x="10" y="166"/>
                  </a:lnTo>
                  <a:lnTo>
                    <a:pt x="2" y="166"/>
                  </a:lnTo>
                  <a:lnTo>
                    <a:pt x="2" y="162"/>
                  </a:lnTo>
                  <a:lnTo>
                    <a:pt x="10" y="162"/>
                  </a:lnTo>
                  <a:close/>
                  <a:moveTo>
                    <a:pt x="10" y="170"/>
                  </a:moveTo>
                  <a:lnTo>
                    <a:pt x="10" y="170"/>
                  </a:lnTo>
                  <a:lnTo>
                    <a:pt x="10" y="172"/>
                  </a:lnTo>
                  <a:lnTo>
                    <a:pt x="2" y="172"/>
                  </a:lnTo>
                  <a:lnTo>
                    <a:pt x="2" y="170"/>
                  </a:lnTo>
                  <a:lnTo>
                    <a:pt x="10" y="170"/>
                  </a:lnTo>
                  <a:close/>
                  <a:moveTo>
                    <a:pt x="10" y="176"/>
                  </a:moveTo>
                  <a:lnTo>
                    <a:pt x="10" y="176"/>
                  </a:lnTo>
                  <a:lnTo>
                    <a:pt x="10" y="180"/>
                  </a:lnTo>
                  <a:lnTo>
                    <a:pt x="2" y="180"/>
                  </a:lnTo>
                  <a:lnTo>
                    <a:pt x="2" y="176"/>
                  </a:lnTo>
                  <a:lnTo>
                    <a:pt x="10" y="176"/>
                  </a:lnTo>
                  <a:close/>
                  <a:moveTo>
                    <a:pt x="10" y="185"/>
                  </a:moveTo>
                  <a:lnTo>
                    <a:pt x="10" y="185"/>
                  </a:lnTo>
                  <a:lnTo>
                    <a:pt x="10" y="187"/>
                  </a:lnTo>
                  <a:lnTo>
                    <a:pt x="2" y="187"/>
                  </a:lnTo>
                  <a:lnTo>
                    <a:pt x="2" y="185"/>
                  </a:lnTo>
                  <a:lnTo>
                    <a:pt x="10" y="185"/>
                  </a:lnTo>
                  <a:close/>
                  <a:moveTo>
                    <a:pt x="19" y="191"/>
                  </a:moveTo>
                  <a:lnTo>
                    <a:pt x="19" y="191"/>
                  </a:lnTo>
                  <a:lnTo>
                    <a:pt x="19" y="195"/>
                  </a:lnTo>
                  <a:lnTo>
                    <a:pt x="2" y="195"/>
                  </a:lnTo>
                  <a:lnTo>
                    <a:pt x="2" y="191"/>
                  </a:lnTo>
                  <a:lnTo>
                    <a:pt x="19" y="191"/>
                  </a:lnTo>
                  <a:close/>
                  <a:moveTo>
                    <a:pt x="10" y="199"/>
                  </a:moveTo>
                  <a:lnTo>
                    <a:pt x="10" y="199"/>
                  </a:lnTo>
                  <a:lnTo>
                    <a:pt x="10" y="201"/>
                  </a:lnTo>
                  <a:lnTo>
                    <a:pt x="2" y="201"/>
                  </a:lnTo>
                  <a:lnTo>
                    <a:pt x="2" y="199"/>
                  </a:lnTo>
                  <a:lnTo>
                    <a:pt x="10" y="199"/>
                  </a:lnTo>
                  <a:close/>
                  <a:moveTo>
                    <a:pt x="10" y="205"/>
                  </a:moveTo>
                  <a:lnTo>
                    <a:pt x="10" y="205"/>
                  </a:lnTo>
                  <a:lnTo>
                    <a:pt x="10" y="207"/>
                  </a:lnTo>
                  <a:lnTo>
                    <a:pt x="2" y="207"/>
                  </a:lnTo>
                  <a:lnTo>
                    <a:pt x="2" y="205"/>
                  </a:lnTo>
                  <a:lnTo>
                    <a:pt x="10" y="205"/>
                  </a:lnTo>
                  <a:close/>
                  <a:moveTo>
                    <a:pt x="10" y="212"/>
                  </a:moveTo>
                  <a:lnTo>
                    <a:pt x="10" y="212"/>
                  </a:lnTo>
                  <a:lnTo>
                    <a:pt x="10" y="216"/>
                  </a:lnTo>
                  <a:lnTo>
                    <a:pt x="2" y="216"/>
                  </a:lnTo>
                  <a:lnTo>
                    <a:pt x="2" y="212"/>
                  </a:lnTo>
                  <a:lnTo>
                    <a:pt x="10" y="212"/>
                  </a:lnTo>
                  <a:close/>
                  <a:moveTo>
                    <a:pt x="10" y="220"/>
                  </a:moveTo>
                  <a:lnTo>
                    <a:pt x="10" y="220"/>
                  </a:lnTo>
                  <a:lnTo>
                    <a:pt x="10" y="222"/>
                  </a:lnTo>
                  <a:lnTo>
                    <a:pt x="2" y="222"/>
                  </a:lnTo>
                  <a:lnTo>
                    <a:pt x="2" y="220"/>
                  </a:lnTo>
                  <a:lnTo>
                    <a:pt x="10" y="220"/>
                  </a:lnTo>
                  <a:close/>
                  <a:moveTo>
                    <a:pt x="19" y="226"/>
                  </a:moveTo>
                  <a:lnTo>
                    <a:pt x="19" y="226"/>
                  </a:lnTo>
                  <a:lnTo>
                    <a:pt x="19" y="230"/>
                  </a:lnTo>
                  <a:lnTo>
                    <a:pt x="2" y="230"/>
                  </a:lnTo>
                  <a:lnTo>
                    <a:pt x="2" y="226"/>
                  </a:lnTo>
                  <a:lnTo>
                    <a:pt x="19" y="226"/>
                  </a:lnTo>
                  <a:close/>
                  <a:moveTo>
                    <a:pt x="10" y="234"/>
                  </a:moveTo>
                  <a:lnTo>
                    <a:pt x="10" y="234"/>
                  </a:lnTo>
                  <a:lnTo>
                    <a:pt x="10" y="236"/>
                  </a:lnTo>
                  <a:lnTo>
                    <a:pt x="2" y="236"/>
                  </a:lnTo>
                  <a:lnTo>
                    <a:pt x="2" y="234"/>
                  </a:lnTo>
                  <a:lnTo>
                    <a:pt x="10" y="234"/>
                  </a:lnTo>
                  <a:close/>
                  <a:moveTo>
                    <a:pt x="10" y="241"/>
                  </a:moveTo>
                  <a:lnTo>
                    <a:pt x="10" y="241"/>
                  </a:lnTo>
                  <a:lnTo>
                    <a:pt x="10" y="245"/>
                  </a:lnTo>
                  <a:lnTo>
                    <a:pt x="2" y="245"/>
                  </a:lnTo>
                  <a:lnTo>
                    <a:pt x="2" y="241"/>
                  </a:lnTo>
                  <a:lnTo>
                    <a:pt x="10" y="241"/>
                  </a:lnTo>
                  <a:close/>
                  <a:moveTo>
                    <a:pt x="10" y="249"/>
                  </a:moveTo>
                  <a:lnTo>
                    <a:pt x="10" y="249"/>
                  </a:lnTo>
                  <a:lnTo>
                    <a:pt x="10" y="251"/>
                  </a:lnTo>
                  <a:lnTo>
                    <a:pt x="2" y="251"/>
                  </a:lnTo>
                  <a:lnTo>
                    <a:pt x="2" y="249"/>
                  </a:lnTo>
                  <a:lnTo>
                    <a:pt x="10" y="249"/>
                  </a:lnTo>
                  <a:close/>
                  <a:moveTo>
                    <a:pt x="10" y="255"/>
                  </a:moveTo>
                  <a:lnTo>
                    <a:pt x="10" y="255"/>
                  </a:lnTo>
                  <a:lnTo>
                    <a:pt x="10" y="259"/>
                  </a:lnTo>
                  <a:lnTo>
                    <a:pt x="2" y="259"/>
                  </a:lnTo>
                  <a:lnTo>
                    <a:pt x="2" y="255"/>
                  </a:lnTo>
                  <a:lnTo>
                    <a:pt x="10" y="255"/>
                  </a:lnTo>
                  <a:close/>
                  <a:moveTo>
                    <a:pt x="19" y="263"/>
                  </a:moveTo>
                  <a:lnTo>
                    <a:pt x="19" y="263"/>
                  </a:lnTo>
                  <a:lnTo>
                    <a:pt x="19" y="266"/>
                  </a:lnTo>
                  <a:lnTo>
                    <a:pt x="2" y="266"/>
                  </a:lnTo>
                  <a:lnTo>
                    <a:pt x="2" y="263"/>
                  </a:lnTo>
                  <a:lnTo>
                    <a:pt x="19" y="263"/>
                  </a:lnTo>
                  <a:close/>
                  <a:moveTo>
                    <a:pt x="10" y="270"/>
                  </a:moveTo>
                  <a:lnTo>
                    <a:pt x="10" y="270"/>
                  </a:lnTo>
                  <a:lnTo>
                    <a:pt x="10" y="274"/>
                  </a:lnTo>
                  <a:lnTo>
                    <a:pt x="2" y="272"/>
                  </a:lnTo>
                  <a:lnTo>
                    <a:pt x="2" y="270"/>
                  </a:lnTo>
                  <a:lnTo>
                    <a:pt x="10" y="270"/>
                  </a:lnTo>
                  <a:close/>
                  <a:moveTo>
                    <a:pt x="10" y="278"/>
                  </a:moveTo>
                  <a:lnTo>
                    <a:pt x="10" y="278"/>
                  </a:lnTo>
                  <a:lnTo>
                    <a:pt x="10" y="280"/>
                  </a:lnTo>
                  <a:lnTo>
                    <a:pt x="2" y="280"/>
                  </a:lnTo>
                  <a:lnTo>
                    <a:pt x="2" y="278"/>
                  </a:lnTo>
                  <a:lnTo>
                    <a:pt x="10" y="278"/>
                  </a:lnTo>
                  <a:close/>
                  <a:moveTo>
                    <a:pt x="10" y="284"/>
                  </a:moveTo>
                  <a:lnTo>
                    <a:pt x="10" y="284"/>
                  </a:lnTo>
                  <a:lnTo>
                    <a:pt x="10" y="286"/>
                  </a:lnTo>
                  <a:lnTo>
                    <a:pt x="2" y="286"/>
                  </a:lnTo>
                  <a:lnTo>
                    <a:pt x="2" y="284"/>
                  </a:lnTo>
                  <a:lnTo>
                    <a:pt x="10" y="284"/>
                  </a:lnTo>
                  <a:close/>
                  <a:moveTo>
                    <a:pt x="10" y="290"/>
                  </a:moveTo>
                  <a:lnTo>
                    <a:pt x="10" y="290"/>
                  </a:lnTo>
                  <a:lnTo>
                    <a:pt x="10" y="295"/>
                  </a:lnTo>
                  <a:lnTo>
                    <a:pt x="2" y="295"/>
                  </a:lnTo>
                  <a:lnTo>
                    <a:pt x="2" y="290"/>
                  </a:lnTo>
                  <a:lnTo>
                    <a:pt x="10" y="290"/>
                  </a:ln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40" name="Rectangle 323"/>
            <p:cNvSpPr/>
            <p:nvPr userDrawn="1"/>
          </p:nvSpPr>
          <p:spPr>
            <a:xfrm>
              <a:off x="7835901" y="2508250"/>
              <a:ext cx="22225" cy="493713"/>
            </a:xfrm>
            <a:prstGeom prst="rect">
              <a:avLst/>
            </a:prstGeom>
            <a:solidFill>
              <a:srgbClr val="929497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41" name="Freeform 324"/>
            <p:cNvSpPr/>
            <p:nvPr userDrawn="1"/>
          </p:nvSpPr>
          <p:spPr>
            <a:xfrm>
              <a:off x="7723188" y="2662238"/>
              <a:ext cx="26988" cy="63500"/>
            </a:xfrm>
            <a:custGeom>
              <a:avLst/>
              <a:gdLst/>
              <a:ahLst/>
              <a:cxnLst>
                <a:cxn ang="0">
                  <a:pos x="26988" y="63500"/>
                </a:cxn>
                <a:cxn ang="0">
                  <a:pos x="3373" y="63500"/>
                </a:cxn>
                <a:cxn ang="0">
                  <a:pos x="0" y="6684"/>
                </a:cxn>
                <a:cxn ang="0">
                  <a:pos x="0" y="3342"/>
                </a:cxn>
                <a:cxn ang="0">
                  <a:pos x="3373" y="0"/>
                </a:cxn>
                <a:cxn ang="0">
                  <a:pos x="16867" y="0"/>
                </a:cxn>
                <a:cxn ang="0">
                  <a:pos x="20241" y="3342"/>
                </a:cxn>
                <a:cxn ang="0">
                  <a:pos x="26988" y="63500"/>
                </a:cxn>
              </a:cxnLst>
              <a:pathLst>
                <a:path w="8" h="19">
                  <a:moveTo>
                    <a:pt x="8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1"/>
                  </a:cubicBezTo>
                  <a:lnTo>
                    <a:pt x="8" y="19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42" name="Freeform 325"/>
            <p:cNvSpPr/>
            <p:nvPr userDrawn="1"/>
          </p:nvSpPr>
          <p:spPr>
            <a:xfrm>
              <a:off x="7710488" y="2695575"/>
              <a:ext cx="58738" cy="63500"/>
            </a:xfrm>
            <a:custGeom>
              <a:avLst/>
              <a:gdLst/>
              <a:ahLst/>
              <a:cxnLst>
                <a:cxn ang="0">
                  <a:pos x="58738" y="56815"/>
                </a:cxn>
                <a:cxn ang="0">
                  <a:pos x="3263" y="63500"/>
                </a:cxn>
                <a:cxn ang="0">
                  <a:pos x="0" y="13368"/>
                </a:cxn>
                <a:cxn ang="0">
                  <a:pos x="0" y="6684"/>
                </a:cxn>
                <a:cxn ang="0">
                  <a:pos x="6526" y="3342"/>
                </a:cxn>
                <a:cxn ang="0">
                  <a:pos x="45685" y="0"/>
                </a:cxn>
                <a:cxn ang="0">
                  <a:pos x="52211" y="0"/>
                </a:cxn>
                <a:cxn ang="0">
                  <a:pos x="52211" y="6684"/>
                </a:cxn>
                <a:cxn ang="0">
                  <a:pos x="58738" y="56815"/>
                </a:cxn>
              </a:cxnLst>
              <a:pathLst>
                <a:path w="18" h="19">
                  <a:moveTo>
                    <a:pt x="18" y="17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1"/>
                    <a:pt x="16" y="2"/>
                    <a:pt x="16" y="2"/>
                  </a:cubicBezTo>
                  <a:lnTo>
                    <a:pt x="18" y="17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43" name="Freeform 326"/>
            <p:cNvSpPr/>
            <p:nvPr userDrawn="1"/>
          </p:nvSpPr>
          <p:spPr>
            <a:xfrm>
              <a:off x="7732713" y="2695575"/>
              <a:ext cx="36513" cy="55563"/>
            </a:xfrm>
            <a:custGeom>
              <a:avLst/>
              <a:gdLst/>
              <a:ahLst/>
              <a:cxnLst>
                <a:cxn ang="0">
                  <a:pos x="0" y="3268"/>
                </a:cxn>
                <a:cxn ang="0">
                  <a:pos x="23235" y="0"/>
                </a:cxn>
                <a:cxn ang="0">
                  <a:pos x="29874" y="0"/>
                </a:cxn>
                <a:cxn ang="0">
                  <a:pos x="29874" y="6536"/>
                </a:cxn>
                <a:cxn ang="0">
                  <a:pos x="36513" y="55563"/>
                </a:cxn>
                <a:cxn ang="0">
                  <a:pos x="3319" y="45757"/>
                </a:cxn>
                <a:cxn ang="0">
                  <a:pos x="0" y="3268"/>
                </a:cxn>
              </a:cxnLst>
              <a:pathLst>
                <a:path w="11" h="17">
                  <a:moveTo>
                    <a:pt x="0" y="1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44" name="Freeform 327"/>
            <p:cNvSpPr/>
            <p:nvPr userDrawn="1"/>
          </p:nvSpPr>
          <p:spPr>
            <a:xfrm>
              <a:off x="7710488" y="2719388"/>
              <a:ext cx="98425" cy="496888"/>
            </a:xfrm>
            <a:custGeom>
              <a:avLst/>
              <a:gdLst/>
              <a:ahLst/>
              <a:cxnLst>
                <a:cxn ang="0">
                  <a:pos x="42862" y="496888"/>
                </a:cxn>
                <a:cxn ang="0">
                  <a:pos x="0" y="6350"/>
                </a:cxn>
                <a:cxn ang="0">
                  <a:pos x="55562" y="0"/>
                </a:cxn>
                <a:cxn ang="0">
                  <a:pos x="98425" y="490537"/>
                </a:cxn>
                <a:cxn ang="0">
                  <a:pos x="42862" y="496888"/>
                </a:cxn>
              </a:cxnLst>
              <a:pathLst>
                <a:path w="62" h="313">
                  <a:moveTo>
                    <a:pt x="27" y="313"/>
                  </a:moveTo>
                  <a:lnTo>
                    <a:pt x="0" y="4"/>
                  </a:lnTo>
                  <a:lnTo>
                    <a:pt x="35" y="0"/>
                  </a:lnTo>
                  <a:lnTo>
                    <a:pt x="62" y="309"/>
                  </a:lnTo>
                  <a:lnTo>
                    <a:pt x="27" y="313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45" name="Freeform 328"/>
            <p:cNvSpPr/>
            <p:nvPr userDrawn="1"/>
          </p:nvSpPr>
          <p:spPr>
            <a:xfrm>
              <a:off x="7735888" y="2719388"/>
              <a:ext cx="73025" cy="493713"/>
            </a:xfrm>
            <a:custGeom>
              <a:avLst/>
              <a:gdLst/>
              <a:ahLst/>
              <a:cxnLst>
                <a:cxn ang="0">
                  <a:pos x="42862" y="493713"/>
                </a:cxn>
                <a:cxn ang="0">
                  <a:pos x="0" y="3175"/>
                </a:cxn>
                <a:cxn ang="0">
                  <a:pos x="30162" y="0"/>
                </a:cxn>
                <a:cxn ang="0">
                  <a:pos x="73025" y="490537"/>
                </a:cxn>
                <a:cxn ang="0">
                  <a:pos x="42862" y="493713"/>
                </a:cxn>
              </a:cxnLst>
              <a:pathLst>
                <a:path w="46" h="311">
                  <a:moveTo>
                    <a:pt x="27" y="311"/>
                  </a:moveTo>
                  <a:lnTo>
                    <a:pt x="0" y="2"/>
                  </a:lnTo>
                  <a:lnTo>
                    <a:pt x="19" y="0"/>
                  </a:lnTo>
                  <a:lnTo>
                    <a:pt x="46" y="309"/>
                  </a:lnTo>
                  <a:lnTo>
                    <a:pt x="27" y="311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46" name="Freeform 329"/>
            <p:cNvSpPr/>
            <p:nvPr userDrawn="1"/>
          </p:nvSpPr>
          <p:spPr>
            <a:xfrm>
              <a:off x="7699376" y="2716213"/>
              <a:ext cx="66675" cy="141288"/>
            </a:xfrm>
            <a:custGeom>
              <a:avLst/>
              <a:gdLst/>
              <a:ahLst/>
              <a:cxnLst>
                <a:cxn ang="0">
                  <a:pos x="66675" y="6350"/>
                </a:cxn>
                <a:cxn ang="0">
                  <a:pos x="66675" y="0"/>
                </a:cxn>
                <a:cxn ang="0">
                  <a:pos x="3175" y="6350"/>
                </a:cxn>
                <a:cxn ang="0">
                  <a:pos x="3175" y="6350"/>
                </a:cxn>
                <a:cxn ang="0">
                  <a:pos x="0" y="6350"/>
                </a:cxn>
                <a:cxn ang="0">
                  <a:pos x="0" y="12700"/>
                </a:cxn>
                <a:cxn ang="0">
                  <a:pos x="11112" y="141288"/>
                </a:cxn>
                <a:cxn ang="0">
                  <a:pos x="17462" y="141288"/>
                </a:cxn>
                <a:cxn ang="0">
                  <a:pos x="23812" y="138112"/>
                </a:cxn>
                <a:cxn ang="0">
                  <a:pos x="20637" y="107950"/>
                </a:cxn>
                <a:cxn ang="0">
                  <a:pos x="14287" y="101600"/>
                </a:cxn>
                <a:cxn ang="0">
                  <a:pos x="7937" y="19050"/>
                </a:cxn>
                <a:cxn ang="0">
                  <a:pos x="7937" y="12700"/>
                </a:cxn>
                <a:cxn ang="0">
                  <a:pos x="11112" y="12700"/>
                </a:cxn>
                <a:cxn ang="0">
                  <a:pos x="66675" y="6350"/>
                </a:cxn>
              </a:cxnLst>
              <a:pathLst>
                <a:path w="42" h="89">
                  <a:moveTo>
                    <a:pt x="42" y="4"/>
                  </a:moveTo>
                  <a:lnTo>
                    <a:pt x="42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7" y="89"/>
                  </a:lnTo>
                  <a:lnTo>
                    <a:pt x="11" y="89"/>
                  </a:lnTo>
                  <a:lnTo>
                    <a:pt x="15" y="87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12"/>
                  </a:lnTo>
                  <a:lnTo>
                    <a:pt x="5" y="8"/>
                  </a:lnTo>
                  <a:lnTo>
                    <a:pt x="7" y="8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ABAC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47" name="Freeform 330"/>
            <p:cNvSpPr/>
            <p:nvPr userDrawn="1"/>
          </p:nvSpPr>
          <p:spPr>
            <a:xfrm>
              <a:off x="7818438" y="2762250"/>
              <a:ext cx="69850" cy="463550"/>
            </a:xfrm>
            <a:custGeom>
              <a:avLst/>
              <a:gdLst/>
              <a:ahLst/>
              <a:cxnLst>
                <a:cxn ang="0">
                  <a:pos x="69850" y="3175"/>
                </a:cxn>
                <a:cxn ang="0">
                  <a:pos x="42862" y="0"/>
                </a:cxn>
                <a:cxn ang="0">
                  <a:pos x="0" y="460375"/>
                </a:cxn>
                <a:cxn ang="0">
                  <a:pos x="26987" y="463550"/>
                </a:cxn>
                <a:cxn ang="0">
                  <a:pos x="69850" y="3175"/>
                </a:cxn>
              </a:cxnLst>
              <a:pathLst>
                <a:path w="44" h="292">
                  <a:moveTo>
                    <a:pt x="44" y="2"/>
                  </a:moveTo>
                  <a:lnTo>
                    <a:pt x="27" y="0"/>
                  </a:lnTo>
                  <a:lnTo>
                    <a:pt x="0" y="290"/>
                  </a:lnTo>
                  <a:lnTo>
                    <a:pt x="17" y="29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48" name="Freeform 331"/>
            <p:cNvSpPr/>
            <p:nvPr userDrawn="1"/>
          </p:nvSpPr>
          <p:spPr>
            <a:xfrm>
              <a:off x="7818438" y="2762250"/>
              <a:ext cx="55563" cy="463550"/>
            </a:xfrm>
            <a:custGeom>
              <a:avLst/>
              <a:gdLst/>
              <a:ahLst/>
              <a:cxnLst>
                <a:cxn ang="0">
                  <a:pos x="55563" y="0"/>
                </a:cxn>
                <a:cxn ang="0">
                  <a:pos x="42862" y="0"/>
                </a:cxn>
                <a:cxn ang="0">
                  <a:pos x="0" y="460375"/>
                </a:cxn>
                <a:cxn ang="0">
                  <a:pos x="12700" y="463550"/>
                </a:cxn>
                <a:cxn ang="0">
                  <a:pos x="55563" y="0"/>
                </a:cxn>
              </a:cxnLst>
              <a:pathLst>
                <a:path w="35" h="292">
                  <a:moveTo>
                    <a:pt x="35" y="0"/>
                  </a:moveTo>
                  <a:lnTo>
                    <a:pt x="27" y="0"/>
                  </a:lnTo>
                  <a:lnTo>
                    <a:pt x="0" y="290"/>
                  </a:lnTo>
                  <a:lnTo>
                    <a:pt x="8" y="29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4353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49" name="Freeform 332"/>
            <p:cNvSpPr/>
            <p:nvPr userDrawn="1"/>
          </p:nvSpPr>
          <p:spPr>
            <a:xfrm>
              <a:off x="7854951" y="2643188"/>
              <a:ext cx="39688" cy="257175"/>
            </a:xfrm>
            <a:custGeom>
              <a:avLst/>
              <a:gdLst/>
              <a:ahLst/>
              <a:cxnLst>
                <a:cxn ang="0">
                  <a:pos x="36380" y="6594"/>
                </a:cxn>
                <a:cxn ang="0">
                  <a:pos x="19844" y="3297"/>
                </a:cxn>
                <a:cxn ang="0">
                  <a:pos x="0" y="151667"/>
                </a:cxn>
                <a:cxn ang="0">
                  <a:pos x="29766" y="154964"/>
                </a:cxn>
                <a:cxn ang="0">
                  <a:pos x="23151" y="257175"/>
                </a:cxn>
                <a:cxn ang="0">
                  <a:pos x="23151" y="257175"/>
                </a:cxn>
                <a:cxn ang="0">
                  <a:pos x="26458" y="237392"/>
                </a:cxn>
                <a:cxn ang="0">
                  <a:pos x="39688" y="145073"/>
                </a:cxn>
                <a:cxn ang="0">
                  <a:pos x="36380" y="6594"/>
                </a:cxn>
              </a:cxnLst>
              <a:pathLst>
                <a:path w="12" h="78">
                  <a:moveTo>
                    <a:pt x="11" y="2"/>
                  </a:moveTo>
                  <a:cubicBezTo>
                    <a:pt x="11" y="1"/>
                    <a:pt x="7" y="0"/>
                    <a:pt x="6" y="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8" y="72"/>
                  </a:cubicBezTo>
                  <a:cubicBezTo>
                    <a:pt x="9" y="66"/>
                    <a:pt x="12" y="47"/>
                    <a:pt x="12" y="44"/>
                  </a:cubicBezTo>
                  <a:cubicBezTo>
                    <a:pt x="12" y="30"/>
                    <a:pt x="11" y="18"/>
                    <a:pt x="11" y="2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50" name="Freeform 333"/>
            <p:cNvSpPr/>
            <p:nvPr userDrawn="1"/>
          </p:nvSpPr>
          <p:spPr>
            <a:xfrm>
              <a:off x="7851776" y="2787650"/>
              <a:ext cx="36513" cy="11113"/>
            </a:xfrm>
            <a:custGeom>
              <a:avLst/>
              <a:gdLst/>
              <a:ahLst/>
              <a:cxnLst>
                <a:cxn ang="0">
                  <a:pos x="36513" y="3175"/>
                </a:cxn>
                <a:cxn ang="0">
                  <a:pos x="0" y="0"/>
                </a:cxn>
                <a:cxn ang="0">
                  <a:pos x="0" y="6350"/>
                </a:cxn>
                <a:cxn ang="0">
                  <a:pos x="33337" y="11113"/>
                </a:cxn>
                <a:cxn ang="0">
                  <a:pos x="36513" y="3175"/>
                </a:cxn>
              </a:cxnLst>
              <a:pathLst>
                <a:path w="23" h="7">
                  <a:moveTo>
                    <a:pt x="23" y="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1" y="7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504D6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51" name="Freeform 334"/>
            <p:cNvSpPr/>
            <p:nvPr userDrawn="1"/>
          </p:nvSpPr>
          <p:spPr>
            <a:xfrm>
              <a:off x="7634288" y="2771775"/>
              <a:ext cx="119063" cy="368300"/>
            </a:xfrm>
            <a:custGeom>
              <a:avLst/>
              <a:gdLst/>
              <a:ahLst/>
              <a:cxnLst>
                <a:cxn ang="0">
                  <a:pos x="0" y="12700"/>
                </a:cxn>
                <a:cxn ang="0">
                  <a:pos x="88900" y="368300"/>
                </a:cxn>
                <a:cxn ang="0">
                  <a:pos x="119063" y="361950"/>
                </a:cxn>
                <a:cxn ang="0">
                  <a:pos x="30162" y="3175"/>
                </a:cxn>
                <a:cxn ang="0">
                  <a:pos x="12700" y="0"/>
                </a:cxn>
                <a:cxn ang="0">
                  <a:pos x="0" y="12700"/>
                </a:cxn>
              </a:cxnLst>
              <a:pathLst>
                <a:path w="75" h="232">
                  <a:moveTo>
                    <a:pt x="0" y="8"/>
                  </a:moveTo>
                  <a:lnTo>
                    <a:pt x="56" y="232"/>
                  </a:lnTo>
                  <a:lnTo>
                    <a:pt x="75" y="228"/>
                  </a:lnTo>
                  <a:lnTo>
                    <a:pt x="19" y="2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394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52" name="Freeform 335"/>
            <p:cNvSpPr/>
            <p:nvPr userDrawn="1"/>
          </p:nvSpPr>
          <p:spPr>
            <a:xfrm>
              <a:off x="7634288" y="2768600"/>
              <a:ext cx="104775" cy="371475"/>
            </a:xfrm>
            <a:custGeom>
              <a:avLst/>
              <a:gdLst/>
              <a:ahLst/>
              <a:cxnLst>
                <a:cxn ang="0">
                  <a:pos x="0" y="15875"/>
                </a:cxn>
                <a:cxn ang="0">
                  <a:pos x="88900" y="371475"/>
                </a:cxn>
                <a:cxn ang="0">
                  <a:pos x="104775" y="368300"/>
                </a:cxn>
                <a:cxn ang="0">
                  <a:pos x="12700" y="0"/>
                </a:cxn>
                <a:cxn ang="0">
                  <a:pos x="0" y="15875"/>
                </a:cxn>
              </a:cxnLst>
              <a:pathLst>
                <a:path w="66" h="234">
                  <a:moveTo>
                    <a:pt x="0" y="10"/>
                  </a:moveTo>
                  <a:lnTo>
                    <a:pt x="56" y="234"/>
                  </a:lnTo>
                  <a:lnTo>
                    <a:pt x="66" y="232"/>
                  </a:lnTo>
                  <a:lnTo>
                    <a:pt x="8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465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53" name="Freeform 336"/>
            <p:cNvSpPr/>
            <p:nvPr userDrawn="1"/>
          </p:nvSpPr>
          <p:spPr>
            <a:xfrm>
              <a:off x="7627938" y="2692400"/>
              <a:ext cx="36513" cy="98425"/>
            </a:xfrm>
            <a:custGeom>
              <a:avLst/>
              <a:gdLst/>
              <a:ahLst/>
              <a:cxnLst>
                <a:cxn ang="0">
                  <a:pos x="36513" y="82020"/>
                </a:cxn>
                <a:cxn ang="0">
                  <a:pos x="0" y="0"/>
                </a:cxn>
                <a:cxn ang="0">
                  <a:pos x="6638" y="91863"/>
                </a:cxn>
                <a:cxn ang="0">
                  <a:pos x="13277" y="98425"/>
                </a:cxn>
                <a:cxn ang="0">
                  <a:pos x="19916" y="82020"/>
                </a:cxn>
                <a:cxn ang="0">
                  <a:pos x="33193" y="91863"/>
                </a:cxn>
                <a:cxn ang="0">
                  <a:pos x="36513" y="82020"/>
                </a:cxn>
              </a:cxnLst>
              <a:pathLst>
                <a:path w="11" h="30">
                  <a:moveTo>
                    <a:pt x="11" y="2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3" y="30"/>
                    <a:pt x="4" y="30"/>
                  </a:cubicBezTo>
                  <a:cubicBezTo>
                    <a:pt x="6" y="29"/>
                    <a:pt x="4" y="25"/>
                    <a:pt x="6" y="25"/>
                  </a:cubicBezTo>
                  <a:cubicBezTo>
                    <a:pt x="8" y="24"/>
                    <a:pt x="9" y="28"/>
                    <a:pt x="10" y="28"/>
                  </a:cubicBezTo>
                  <a:cubicBezTo>
                    <a:pt x="11" y="28"/>
                    <a:pt x="11" y="25"/>
                    <a:pt x="11" y="25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54" name="Freeform 337"/>
            <p:cNvSpPr/>
            <p:nvPr userDrawn="1"/>
          </p:nvSpPr>
          <p:spPr>
            <a:xfrm>
              <a:off x="7627938" y="2692400"/>
              <a:ext cx="19050" cy="98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50" y="91863"/>
                </a:cxn>
                <a:cxn ang="0">
                  <a:pos x="12700" y="98425"/>
                </a:cxn>
                <a:cxn ang="0">
                  <a:pos x="19050" y="82020"/>
                </a:cxn>
                <a:cxn ang="0">
                  <a:pos x="19050" y="82020"/>
                </a:cxn>
                <a:cxn ang="0">
                  <a:pos x="0" y="0"/>
                </a:cxn>
              </a:cxnLst>
              <a:pathLst>
                <a:path w="6" h="30">
                  <a:moveTo>
                    <a:pt x="0" y="0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3" y="30"/>
                    <a:pt x="4" y="30"/>
                  </a:cubicBezTo>
                  <a:cubicBezTo>
                    <a:pt x="6" y="29"/>
                    <a:pt x="4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BB4A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55" name="Freeform 338"/>
            <p:cNvSpPr/>
            <p:nvPr userDrawn="1"/>
          </p:nvSpPr>
          <p:spPr>
            <a:xfrm>
              <a:off x="7627938" y="2692400"/>
              <a:ext cx="9525" cy="30163"/>
            </a:xfrm>
            <a:custGeom>
              <a:avLst/>
              <a:gdLst/>
              <a:ahLst/>
              <a:cxnLst>
                <a:cxn ang="0">
                  <a:pos x="9525" y="26987"/>
                </a:cxn>
                <a:cxn ang="0">
                  <a:pos x="0" y="0"/>
                </a:cxn>
                <a:cxn ang="0">
                  <a:pos x="3175" y="30163"/>
                </a:cxn>
                <a:cxn ang="0">
                  <a:pos x="9525" y="26987"/>
                </a:cxn>
              </a:cxnLst>
              <a:pathLst>
                <a:path w="6" h="19">
                  <a:moveTo>
                    <a:pt x="6" y="17"/>
                  </a:moveTo>
                  <a:lnTo>
                    <a:pt x="0" y="0"/>
                  </a:lnTo>
                  <a:lnTo>
                    <a:pt x="2" y="19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4141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56" name="Freeform 339"/>
            <p:cNvSpPr/>
            <p:nvPr userDrawn="1"/>
          </p:nvSpPr>
          <p:spPr>
            <a:xfrm>
              <a:off x="7656513" y="2728913"/>
              <a:ext cx="79375" cy="379413"/>
            </a:xfrm>
            <a:custGeom>
              <a:avLst/>
              <a:gdLst/>
              <a:ahLst/>
              <a:cxnLst>
                <a:cxn ang="0">
                  <a:pos x="0" y="9525"/>
                </a:cxn>
                <a:cxn ang="0">
                  <a:pos x="50800" y="379413"/>
                </a:cxn>
                <a:cxn ang="0">
                  <a:pos x="79375" y="371475"/>
                </a:cxn>
                <a:cxn ang="0">
                  <a:pos x="33337" y="6350"/>
                </a:cxn>
                <a:cxn ang="0">
                  <a:pos x="17462" y="0"/>
                </a:cxn>
                <a:cxn ang="0">
                  <a:pos x="0" y="9525"/>
                </a:cxn>
              </a:cxnLst>
              <a:pathLst>
                <a:path w="50" h="239">
                  <a:moveTo>
                    <a:pt x="0" y="6"/>
                  </a:moveTo>
                  <a:lnTo>
                    <a:pt x="32" y="239"/>
                  </a:lnTo>
                  <a:lnTo>
                    <a:pt x="50" y="234"/>
                  </a:lnTo>
                  <a:lnTo>
                    <a:pt x="21" y="4"/>
                  </a:lnTo>
                  <a:lnTo>
                    <a:pt x="11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94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57" name="Freeform 340"/>
            <p:cNvSpPr/>
            <p:nvPr userDrawn="1"/>
          </p:nvSpPr>
          <p:spPr>
            <a:xfrm>
              <a:off x="7656513" y="2725738"/>
              <a:ext cx="66675" cy="382588"/>
            </a:xfrm>
            <a:custGeom>
              <a:avLst/>
              <a:gdLst/>
              <a:ahLst/>
              <a:cxnLst>
                <a:cxn ang="0">
                  <a:pos x="0" y="12700"/>
                </a:cxn>
                <a:cxn ang="0">
                  <a:pos x="50800" y="382588"/>
                </a:cxn>
                <a:cxn ang="0">
                  <a:pos x="66675" y="379412"/>
                </a:cxn>
                <a:cxn ang="0">
                  <a:pos x="17462" y="0"/>
                </a:cxn>
                <a:cxn ang="0">
                  <a:pos x="0" y="12700"/>
                </a:cxn>
              </a:cxnLst>
              <a:pathLst>
                <a:path w="42" h="241">
                  <a:moveTo>
                    <a:pt x="0" y="8"/>
                  </a:moveTo>
                  <a:lnTo>
                    <a:pt x="32" y="241"/>
                  </a:lnTo>
                  <a:lnTo>
                    <a:pt x="42" y="239"/>
                  </a:lnTo>
                  <a:lnTo>
                    <a:pt x="1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465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58" name="Freeform 341"/>
            <p:cNvSpPr/>
            <p:nvPr userDrawn="1"/>
          </p:nvSpPr>
          <p:spPr>
            <a:xfrm>
              <a:off x="7656513" y="2649538"/>
              <a:ext cx="33338" cy="98425"/>
            </a:xfrm>
            <a:custGeom>
              <a:avLst/>
              <a:gdLst/>
              <a:ahLst/>
              <a:cxnLst>
                <a:cxn ang="0">
                  <a:pos x="33338" y="85301"/>
                </a:cxn>
                <a:cxn ang="0">
                  <a:pos x="6667" y="0"/>
                </a:cxn>
                <a:cxn ang="0">
                  <a:pos x="0" y="88582"/>
                </a:cxn>
                <a:cxn ang="0">
                  <a:pos x="10001" y="95144"/>
                </a:cxn>
                <a:cxn ang="0">
                  <a:pos x="16669" y="82020"/>
                </a:cxn>
                <a:cxn ang="0">
                  <a:pos x="30004" y="95144"/>
                </a:cxn>
                <a:cxn ang="0">
                  <a:pos x="33338" y="85301"/>
                </a:cxn>
              </a:cxnLst>
              <a:pathLst>
                <a:path w="10" h="30">
                  <a:moveTo>
                    <a:pt x="10" y="26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2" y="30"/>
                    <a:pt x="3" y="29"/>
                  </a:cubicBezTo>
                  <a:cubicBezTo>
                    <a:pt x="4" y="29"/>
                    <a:pt x="3" y="25"/>
                    <a:pt x="5" y="25"/>
                  </a:cubicBezTo>
                  <a:cubicBezTo>
                    <a:pt x="7" y="25"/>
                    <a:pt x="7" y="29"/>
                    <a:pt x="9" y="29"/>
                  </a:cubicBezTo>
                  <a:cubicBezTo>
                    <a:pt x="10" y="28"/>
                    <a:pt x="10" y="26"/>
                    <a:pt x="10" y="26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59" name="Freeform 342"/>
            <p:cNvSpPr/>
            <p:nvPr userDrawn="1"/>
          </p:nvSpPr>
          <p:spPr>
            <a:xfrm>
              <a:off x="7656513" y="2649538"/>
              <a:ext cx="17463" cy="98425"/>
            </a:xfrm>
            <a:custGeom>
              <a:avLst/>
              <a:gdLst/>
              <a:ahLst/>
              <a:cxnLst>
                <a:cxn ang="0">
                  <a:pos x="6985" y="0"/>
                </a:cxn>
                <a:cxn ang="0">
                  <a:pos x="0" y="88582"/>
                </a:cxn>
                <a:cxn ang="0">
                  <a:pos x="10477" y="95144"/>
                </a:cxn>
                <a:cxn ang="0">
                  <a:pos x="17463" y="82020"/>
                </a:cxn>
                <a:cxn ang="0">
                  <a:pos x="17463" y="82020"/>
                </a:cxn>
                <a:cxn ang="0">
                  <a:pos x="6985" y="0"/>
                </a:cxn>
              </a:cxnLst>
              <a:pathLst>
                <a:path w="5" h="30">
                  <a:moveTo>
                    <a:pt x="2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2" y="30"/>
                    <a:pt x="3" y="29"/>
                  </a:cubicBezTo>
                  <a:cubicBezTo>
                    <a:pt x="4" y="29"/>
                    <a:pt x="3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BB4A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60" name="Freeform 343"/>
            <p:cNvSpPr/>
            <p:nvPr userDrawn="1"/>
          </p:nvSpPr>
          <p:spPr>
            <a:xfrm>
              <a:off x="7664451" y="2649538"/>
              <a:ext cx="9525" cy="26988"/>
            </a:xfrm>
            <a:custGeom>
              <a:avLst/>
              <a:gdLst/>
              <a:ahLst/>
              <a:cxnLst>
                <a:cxn ang="0">
                  <a:pos x="9525" y="26988"/>
                </a:cxn>
                <a:cxn ang="0">
                  <a:pos x="0" y="0"/>
                </a:cxn>
                <a:cxn ang="0">
                  <a:pos x="0" y="26988"/>
                </a:cxn>
                <a:cxn ang="0">
                  <a:pos x="9525" y="26988"/>
                </a:cxn>
              </a:cxnLst>
              <a:pathLst>
                <a:path w="6" h="17">
                  <a:moveTo>
                    <a:pt x="6" y="17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4141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61" name="Freeform 344"/>
            <p:cNvSpPr/>
            <p:nvPr userDrawn="1"/>
          </p:nvSpPr>
          <p:spPr>
            <a:xfrm>
              <a:off x="7643813" y="2887663"/>
              <a:ext cx="247650" cy="398463"/>
            </a:xfrm>
            <a:custGeom>
              <a:avLst/>
              <a:gdLst/>
              <a:ahLst/>
              <a:cxnLst>
                <a:cxn ang="0">
                  <a:pos x="247650" y="0"/>
                </a:cxn>
                <a:cxn ang="0">
                  <a:pos x="247650" y="368825"/>
                </a:cxn>
                <a:cxn ang="0">
                  <a:pos x="227838" y="398463"/>
                </a:cxn>
                <a:cxn ang="0">
                  <a:pos x="19812" y="398463"/>
                </a:cxn>
                <a:cxn ang="0">
                  <a:pos x="0" y="368825"/>
                </a:cxn>
                <a:cxn ang="0">
                  <a:pos x="0" y="0"/>
                </a:cxn>
                <a:cxn ang="0">
                  <a:pos x="247650" y="0"/>
                </a:cxn>
              </a:cxnLst>
              <a:pathLst>
                <a:path w="75" h="121">
                  <a:moveTo>
                    <a:pt x="75" y="0"/>
                  </a:moveTo>
                  <a:cubicBezTo>
                    <a:pt x="75" y="112"/>
                    <a:pt x="75" y="112"/>
                    <a:pt x="75" y="112"/>
                  </a:cubicBezTo>
                  <a:cubicBezTo>
                    <a:pt x="75" y="117"/>
                    <a:pt x="72" y="121"/>
                    <a:pt x="69" y="121"/>
                  </a:cubicBezTo>
                  <a:cubicBezTo>
                    <a:pt x="6" y="121"/>
                    <a:pt x="6" y="121"/>
                    <a:pt x="6" y="121"/>
                  </a:cubicBezTo>
                  <a:cubicBezTo>
                    <a:pt x="3" y="121"/>
                    <a:pt x="0" y="117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62" name="Rectangle 345"/>
            <p:cNvSpPr/>
            <p:nvPr userDrawn="1"/>
          </p:nvSpPr>
          <p:spPr>
            <a:xfrm>
              <a:off x="7643813" y="2887663"/>
              <a:ext cx="247650" cy="38100"/>
            </a:xfrm>
            <a:prstGeom prst="rect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63" name="Freeform 346"/>
            <p:cNvSpPr/>
            <p:nvPr userDrawn="1"/>
          </p:nvSpPr>
          <p:spPr>
            <a:xfrm>
              <a:off x="7766051" y="2925763"/>
              <a:ext cx="125413" cy="360363"/>
            </a:xfrm>
            <a:custGeom>
              <a:avLst/>
              <a:gdLst/>
              <a:ahLst/>
              <a:cxnLst>
                <a:cxn ang="0">
                  <a:pos x="125413" y="330608"/>
                </a:cxn>
                <a:cxn ang="0">
                  <a:pos x="125413" y="0"/>
                </a:cxn>
                <a:cxn ang="0">
                  <a:pos x="0" y="0"/>
                </a:cxn>
                <a:cxn ang="0">
                  <a:pos x="0" y="360363"/>
                </a:cxn>
                <a:cxn ang="0">
                  <a:pos x="105610" y="360363"/>
                </a:cxn>
                <a:cxn ang="0">
                  <a:pos x="125413" y="330608"/>
                </a:cxn>
              </a:cxnLst>
              <a:pathLst>
                <a:path w="38" h="109">
                  <a:moveTo>
                    <a:pt x="38" y="10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32" y="109"/>
                    <a:pt x="32" y="109"/>
                    <a:pt x="32" y="109"/>
                  </a:cubicBezTo>
                  <a:cubicBezTo>
                    <a:pt x="35" y="109"/>
                    <a:pt x="38" y="105"/>
                    <a:pt x="38" y="100"/>
                  </a:cubicBezTo>
                  <a:close/>
                </a:path>
              </a:pathLst>
            </a:custGeom>
            <a:solidFill>
              <a:srgbClr val="7F808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64" name="Rectangle 347"/>
            <p:cNvSpPr/>
            <p:nvPr userDrawn="1"/>
          </p:nvSpPr>
          <p:spPr>
            <a:xfrm>
              <a:off x="7766051" y="2887663"/>
              <a:ext cx="125413" cy="38100"/>
            </a:xfrm>
            <a:prstGeom prst="rect">
              <a:avLst/>
            </a:prstGeom>
            <a:solidFill>
              <a:srgbClr val="535456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65" name="Freeform 348"/>
            <p:cNvSpPr/>
            <p:nvPr userDrawn="1"/>
          </p:nvSpPr>
          <p:spPr>
            <a:xfrm>
              <a:off x="3311526" y="4498975"/>
              <a:ext cx="73025" cy="187325"/>
            </a:xfrm>
            <a:custGeom>
              <a:avLst/>
              <a:gdLst/>
              <a:ahLst/>
              <a:cxnLst>
                <a:cxn ang="0">
                  <a:pos x="36512" y="0"/>
                </a:cxn>
                <a:cxn ang="0">
                  <a:pos x="36512" y="0"/>
                </a:cxn>
                <a:cxn ang="0">
                  <a:pos x="0" y="39436"/>
                </a:cxn>
                <a:cxn ang="0">
                  <a:pos x="0" y="147888"/>
                </a:cxn>
                <a:cxn ang="0">
                  <a:pos x="36512" y="187325"/>
                </a:cxn>
                <a:cxn ang="0">
                  <a:pos x="36512" y="187325"/>
                </a:cxn>
                <a:cxn ang="0">
                  <a:pos x="73025" y="147888"/>
                </a:cxn>
                <a:cxn ang="0">
                  <a:pos x="73025" y="39436"/>
                </a:cxn>
                <a:cxn ang="0">
                  <a:pos x="36512" y="0"/>
                </a:cxn>
              </a:cxnLst>
              <a:pathLst>
                <a:path w="22" h="57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2"/>
                    <a:pt x="5" y="57"/>
                    <a:pt x="11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7" y="57"/>
                    <a:pt x="22" y="52"/>
                    <a:pt x="22" y="45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rgbClr val="638F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66" name="Freeform 349"/>
            <p:cNvSpPr/>
            <p:nvPr userDrawn="1"/>
          </p:nvSpPr>
          <p:spPr>
            <a:xfrm>
              <a:off x="3311526" y="4686300"/>
              <a:ext cx="73025" cy="190500"/>
            </a:xfrm>
            <a:custGeom>
              <a:avLst/>
              <a:gdLst/>
              <a:ahLst/>
              <a:cxnLst>
                <a:cxn ang="0">
                  <a:pos x="36512" y="0"/>
                </a:cxn>
                <a:cxn ang="0">
                  <a:pos x="36512" y="0"/>
                </a:cxn>
                <a:cxn ang="0">
                  <a:pos x="0" y="42698"/>
                </a:cxn>
                <a:cxn ang="0">
                  <a:pos x="0" y="147801"/>
                </a:cxn>
                <a:cxn ang="0">
                  <a:pos x="36512" y="190500"/>
                </a:cxn>
                <a:cxn ang="0">
                  <a:pos x="36512" y="190500"/>
                </a:cxn>
                <a:cxn ang="0">
                  <a:pos x="73025" y="147801"/>
                </a:cxn>
                <a:cxn ang="0">
                  <a:pos x="73025" y="42698"/>
                </a:cxn>
                <a:cxn ang="0">
                  <a:pos x="36512" y="0"/>
                </a:cxn>
              </a:cxnLst>
              <a:pathLst>
                <a:path w="22" h="58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2"/>
                    <a:pt x="5" y="58"/>
                    <a:pt x="11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7" y="58"/>
                    <a:pt x="22" y="52"/>
                    <a:pt x="22" y="45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rgbClr val="F4824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67" name="Freeform 350"/>
            <p:cNvSpPr/>
            <p:nvPr userDrawn="1"/>
          </p:nvSpPr>
          <p:spPr>
            <a:xfrm>
              <a:off x="3311526" y="4310063"/>
              <a:ext cx="755650" cy="922338"/>
            </a:xfrm>
            <a:custGeom>
              <a:avLst/>
              <a:gdLst/>
              <a:ahLst/>
              <a:cxnLst>
                <a:cxn ang="0">
                  <a:pos x="755650" y="0"/>
                </a:cxn>
                <a:cxn ang="0">
                  <a:pos x="36297" y="0"/>
                </a:cxn>
                <a:cxn ang="0">
                  <a:pos x="0" y="39528"/>
                </a:cxn>
                <a:cxn ang="0">
                  <a:pos x="0" y="148232"/>
                </a:cxn>
                <a:cxn ang="0">
                  <a:pos x="36297" y="187761"/>
                </a:cxn>
                <a:cxn ang="0">
                  <a:pos x="36297" y="922338"/>
                </a:cxn>
                <a:cxn ang="0">
                  <a:pos x="755650" y="922338"/>
                </a:cxn>
                <a:cxn ang="0">
                  <a:pos x="755650" y="0"/>
                </a:cxn>
              </a:cxnLst>
              <a:pathLst>
                <a:path w="229" h="280">
                  <a:moveTo>
                    <a:pt x="22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1"/>
                    <a:pt x="5" y="57"/>
                    <a:pt x="11" y="57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229" y="280"/>
                    <a:pt x="229" y="280"/>
                    <a:pt x="229" y="280"/>
                  </a:cubicBezTo>
                  <a:lnTo>
                    <a:pt x="229" y="0"/>
                  </a:lnTo>
                  <a:close/>
                </a:path>
              </a:pathLst>
            </a:custGeom>
            <a:solidFill>
              <a:srgbClr val="D1AA6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68" name="Freeform 351"/>
            <p:cNvSpPr/>
            <p:nvPr userDrawn="1"/>
          </p:nvSpPr>
          <p:spPr>
            <a:xfrm>
              <a:off x="3381376" y="4579938"/>
              <a:ext cx="85725" cy="168275"/>
            </a:xfrm>
            <a:custGeom>
              <a:avLst/>
              <a:gdLst/>
              <a:ahLst/>
              <a:cxnLst>
                <a:cxn ang="0">
                  <a:pos x="59348" y="3299"/>
                </a:cxn>
                <a:cxn ang="0">
                  <a:pos x="59348" y="3299"/>
                </a:cxn>
                <a:cxn ang="0">
                  <a:pos x="19782" y="32995"/>
                </a:cxn>
                <a:cxn ang="0">
                  <a:pos x="3297" y="122081"/>
                </a:cxn>
                <a:cxn ang="0">
                  <a:pos x="26376" y="164975"/>
                </a:cxn>
                <a:cxn ang="0">
                  <a:pos x="65942" y="135279"/>
                </a:cxn>
                <a:cxn ang="0">
                  <a:pos x="82427" y="46193"/>
                </a:cxn>
                <a:cxn ang="0">
                  <a:pos x="59348" y="3299"/>
                </a:cxn>
              </a:cxnLst>
              <a:pathLst>
                <a:path w="26" h="51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3" y="0"/>
                    <a:pt x="7" y="4"/>
                    <a:pt x="6" y="10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3"/>
                    <a:pt x="3" y="48"/>
                    <a:pt x="8" y="50"/>
                  </a:cubicBezTo>
                  <a:cubicBezTo>
                    <a:pt x="14" y="51"/>
                    <a:pt x="19" y="47"/>
                    <a:pt x="20" y="4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8"/>
                    <a:pt x="23" y="3"/>
                    <a:pt x="18" y="1"/>
                  </a:cubicBezTo>
                  <a:close/>
                </a:path>
              </a:pathLst>
            </a:custGeom>
            <a:solidFill>
              <a:srgbClr val="7E576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69" name="Freeform 352"/>
            <p:cNvSpPr/>
            <p:nvPr userDrawn="1"/>
          </p:nvSpPr>
          <p:spPr>
            <a:xfrm>
              <a:off x="3351213" y="4738688"/>
              <a:ext cx="85725" cy="168275"/>
            </a:xfrm>
            <a:custGeom>
              <a:avLst/>
              <a:gdLst/>
              <a:ahLst/>
              <a:cxnLst>
                <a:cxn ang="0">
                  <a:pos x="56050" y="6599"/>
                </a:cxn>
                <a:cxn ang="0">
                  <a:pos x="56050" y="6599"/>
                </a:cxn>
                <a:cxn ang="0">
                  <a:pos x="19782" y="32995"/>
                </a:cxn>
                <a:cxn ang="0">
                  <a:pos x="3297" y="122081"/>
                </a:cxn>
                <a:cxn ang="0">
                  <a:pos x="26376" y="164975"/>
                </a:cxn>
                <a:cxn ang="0">
                  <a:pos x="65942" y="138579"/>
                </a:cxn>
                <a:cxn ang="0">
                  <a:pos x="82427" y="46193"/>
                </a:cxn>
                <a:cxn ang="0">
                  <a:pos x="56050" y="6599"/>
                </a:cxn>
              </a:cxnLst>
              <a:pathLst>
                <a:path w="26" h="51">
                  <a:moveTo>
                    <a:pt x="17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2" y="0"/>
                    <a:pt x="7" y="4"/>
                    <a:pt x="6" y="10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3"/>
                    <a:pt x="3" y="49"/>
                    <a:pt x="8" y="50"/>
                  </a:cubicBezTo>
                  <a:cubicBezTo>
                    <a:pt x="13" y="51"/>
                    <a:pt x="19" y="48"/>
                    <a:pt x="20" y="4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9"/>
                    <a:pt x="23" y="3"/>
                    <a:pt x="17" y="2"/>
                  </a:cubicBezTo>
                  <a:close/>
                </a:path>
              </a:pathLst>
            </a:custGeom>
            <a:solidFill>
              <a:srgbClr val="806B6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70" name="Freeform 353"/>
            <p:cNvSpPr/>
            <p:nvPr userDrawn="1"/>
          </p:nvSpPr>
          <p:spPr>
            <a:xfrm>
              <a:off x="3321051" y="4422775"/>
              <a:ext cx="755650" cy="922338"/>
            </a:xfrm>
            <a:custGeom>
              <a:avLst/>
              <a:gdLst/>
              <a:ahLst/>
              <a:cxnLst>
                <a:cxn ang="0">
                  <a:pos x="755650" y="144938"/>
                </a:cxn>
                <a:cxn ang="0">
                  <a:pos x="148490" y="3294"/>
                </a:cxn>
                <a:cxn ang="0">
                  <a:pos x="112192" y="29646"/>
                </a:cxn>
                <a:cxn ang="0">
                  <a:pos x="92393" y="121880"/>
                </a:cxn>
                <a:cxn ang="0">
                  <a:pos x="118792" y="161409"/>
                </a:cxn>
                <a:cxn ang="0">
                  <a:pos x="0" y="780693"/>
                </a:cxn>
                <a:cxn ang="0">
                  <a:pos x="607159" y="922338"/>
                </a:cxn>
                <a:cxn ang="0">
                  <a:pos x="755650" y="144938"/>
                </a:cxn>
              </a:cxnLst>
              <a:pathLst>
                <a:path w="229" h="280">
                  <a:moveTo>
                    <a:pt x="229" y="44"/>
                  </a:moveTo>
                  <a:cubicBezTo>
                    <a:pt x="45" y="1"/>
                    <a:pt x="45" y="1"/>
                    <a:pt x="45" y="1"/>
                  </a:cubicBezTo>
                  <a:cubicBezTo>
                    <a:pt x="40" y="0"/>
                    <a:pt x="35" y="3"/>
                    <a:pt x="34" y="9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7" y="42"/>
                    <a:pt x="31" y="48"/>
                    <a:pt x="36" y="4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84" y="280"/>
                    <a:pt x="184" y="280"/>
                    <a:pt x="184" y="280"/>
                  </a:cubicBezTo>
                  <a:lnTo>
                    <a:pt x="229" y="44"/>
                  </a:ln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71" name="Freeform 354"/>
            <p:cNvSpPr/>
            <p:nvPr userDrawn="1"/>
          </p:nvSpPr>
          <p:spPr>
            <a:xfrm>
              <a:off x="3167063" y="4487863"/>
              <a:ext cx="962025" cy="1104900"/>
            </a:xfrm>
            <a:custGeom>
              <a:avLst/>
              <a:gdLst/>
              <a:ahLst/>
              <a:cxnLst>
                <a:cxn ang="0">
                  <a:pos x="962025" y="0"/>
                </a:cxn>
                <a:cxn ang="0">
                  <a:pos x="691867" y="0"/>
                </a:cxn>
                <a:cxn ang="0">
                  <a:pos x="691867" y="0"/>
                </a:cxn>
                <a:cxn ang="0">
                  <a:pos x="171319" y="613466"/>
                </a:cxn>
                <a:cxn ang="0">
                  <a:pos x="0" y="580484"/>
                </a:cxn>
                <a:cxn ang="0">
                  <a:pos x="0" y="1104900"/>
                </a:cxn>
                <a:cxn ang="0">
                  <a:pos x="962025" y="1104900"/>
                </a:cxn>
                <a:cxn ang="0">
                  <a:pos x="962025" y="0"/>
                </a:cxn>
              </a:cxnLst>
              <a:pathLst>
                <a:path w="292" h="335">
                  <a:moveTo>
                    <a:pt x="292" y="0"/>
                  </a:moveTo>
                  <a:cubicBezTo>
                    <a:pt x="210" y="0"/>
                    <a:pt x="210" y="0"/>
                    <a:pt x="210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10" y="103"/>
                    <a:pt x="139" y="186"/>
                    <a:pt x="52" y="186"/>
                  </a:cubicBezTo>
                  <a:cubicBezTo>
                    <a:pt x="33" y="186"/>
                    <a:pt x="16" y="182"/>
                    <a:pt x="0" y="176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292" y="335"/>
                    <a:pt x="292" y="335"/>
                    <a:pt x="292" y="335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72" name="Rectangle 355"/>
            <p:cNvSpPr/>
            <p:nvPr userDrawn="1"/>
          </p:nvSpPr>
          <p:spPr>
            <a:xfrm>
              <a:off x="3167063" y="5403850"/>
              <a:ext cx="962025" cy="1889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73" name="Rectangle 356"/>
            <p:cNvSpPr/>
            <p:nvPr userDrawn="1"/>
          </p:nvSpPr>
          <p:spPr>
            <a:xfrm>
              <a:off x="3167063" y="5332413"/>
              <a:ext cx="962025" cy="34925"/>
            </a:xfrm>
            <a:prstGeom prst="rect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74" name="Rectangle 357"/>
            <p:cNvSpPr/>
            <p:nvPr userDrawn="1"/>
          </p:nvSpPr>
          <p:spPr>
            <a:xfrm>
              <a:off x="4251326" y="3160713"/>
              <a:ext cx="590550" cy="138113"/>
            </a:xfrm>
            <a:prstGeom prst="rect">
              <a:avLst/>
            </a:prstGeom>
            <a:solidFill>
              <a:srgbClr val="806A5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75" name="Rectangle 358"/>
            <p:cNvSpPr/>
            <p:nvPr userDrawn="1"/>
          </p:nvSpPr>
          <p:spPr>
            <a:xfrm>
              <a:off x="4227513" y="3090863"/>
              <a:ext cx="590550" cy="69850"/>
            </a:xfrm>
            <a:prstGeom prst="rect">
              <a:avLst/>
            </a:prstGeom>
            <a:solidFill>
              <a:srgbClr val="FDCF9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76" name="Rectangle 359"/>
            <p:cNvSpPr/>
            <p:nvPr userDrawn="1"/>
          </p:nvSpPr>
          <p:spPr>
            <a:xfrm>
              <a:off x="4318001" y="2998788"/>
              <a:ext cx="588963" cy="92075"/>
            </a:xfrm>
            <a:prstGeom prst="rect">
              <a:avLst/>
            </a:prstGeom>
            <a:solidFill>
              <a:srgbClr val="A156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77" name="Rectangle 360"/>
            <p:cNvSpPr/>
            <p:nvPr userDrawn="1"/>
          </p:nvSpPr>
          <p:spPr>
            <a:xfrm>
              <a:off x="4297363" y="2955925"/>
              <a:ext cx="590550" cy="42863"/>
            </a:xfrm>
            <a:prstGeom prst="rect">
              <a:avLst/>
            </a:prstGeom>
            <a:solidFill>
              <a:srgbClr val="CBE6D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78" name="Freeform 361"/>
            <p:cNvSpPr/>
            <p:nvPr userDrawn="1"/>
          </p:nvSpPr>
          <p:spPr>
            <a:xfrm>
              <a:off x="1854201" y="1387475"/>
              <a:ext cx="392113" cy="501650"/>
            </a:xfrm>
            <a:custGeom>
              <a:avLst/>
              <a:gdLst/>
              <a:ahLst/>
              <a:cxnLst>
                <a:cxn ang="0">
                  <a:pos x="392113" y="260725"/>
                </a:cxn>
                <a:cxn ang="0">
                  <a:pos x="29655" y="336633"/>
                </a:cxn>
                <a:cxn ang="0">
                  <a:pos x="227359" y="478547"/>
                </a:cxn>
                <a:cxn ang="0">
                  <a:pos x="392113" y="260725"/>
                </a:cxn>
              </a:cxnLst>
              <a:pathLst>
                <a:path w="119" h="152">
                  <a:moveTo>
                    <a:pt x="119" y="79"/>
                  </a:moveTo>
                  <a:cubicBezTo>
                    <a:pt x="107" y="36"/>
                    <a:pt x="0" y="0"/>
                    <a:pt x="9" y="102"/>
                  </a:cubicBezTo>
                  <a:cubicBezTo>
                    <a:pt x="12" y="140"/>
                    <a:pt x="57" y="152"/>
                    <a:pt x="69" y="145"/>
                  </a:cubicBezTo>
                  <a:cubicBezTo>
                    <a:pt x="81" y="137"/>
                    <a:pt x="119" y="79"/>
                    <a:pt x="119" y="79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79" name="Freeform 362"/>
            <p:cNvSpPr/>
            <p:nvPr userDrawn="1"/>
          </p:nvSpPr>
          <p:spPr>
            <a:xfrm>
              <a:off x="9202738" y="1941513"/>
              <a:ext cx="522288" cy="382588"/>
            </a:xfrm>
            <a:custGeom>
              <a:avLst/>
              <a:gdLst/>
              <a:ahLst/>
              <a:cxnLst>
                <a:cxn ang="0">
                  <a:pos x="522288" y="0"/>
                </a:cxn>
                <a:cxn ang="0">
                  <a:pos x="518982" y="46174"/>
                </a:cxn>
                <a:cxn ang="0">
                  <a:pos x="145447" y="214381"/>
                </a:cxn>
                <a:cxn ang="0">
                  <a:pos x="165281" y="316624"/>
                </a:cxn>
                <a:cxn ang="0">
                  <a:pos x="76029" y="336413"/>
                </a:cxn>
                <a:cxn ang="0">
                  <a:pos x="3305" y="174803"/>
                </a:cxn>
                <a:cxn ang="0">
                  <a:pos x="99168" y="135225"/>
                </a:cxn>
                <a:cxn ang="0">
                  <a:pos x="99168" y="135225"/>
                </a:cxn>
                <a:cxn ang="0">
                  <a:pos x="522288" y="0"/>
                </a:cxn>
              </a:cxnLst>
              <a:pathLst>
                <a:path w="158" h="116">
                  <a:moveTo>
                    <a:pt x="158" y="0"/>
                  </a:moveTo>
                  <a:cubicBezTo>
                    <a:pt x="157" y="14"/>
                    <a:pt x="157" y="14"/>
                    <a:pt x="157" y="14"/>
                  </a:cubicBezTo>
                  <a:cubicBezTo>
                    <a:pt x="133" y="15"/>
                    <a:pt x="58" y="46"/>
                    <a:pt x="44" y="65"/>
                  </a:cubicBezTo>
                  <a:cubicBezTo>
                    <a:pt x="47" y="77"/>
                    <a:pt x="50" y="89"/>
                    <a:pt x="50" y="96"/>
                  </a:cubicBezTo>
                  <a:cubicBezTo>
                    <a:pt x="51" y="112"/>
                    <a:pt x="34" y="116"/>
                    <a:pt x="23" y="102"/>
                  </a:cubicBezTo>
                  <a:cubicBezTo>
                    <a:pt x="12" y="88"/>
                    <a:pt x="0" y="55"/>
                    <a:pt x="1" y="53"/>
                  </a:cubicBezTo>
                  <a:cubicBezTo>
                    <a:pt x="2" y="52"/>
                    <a:pt x="20" y="45"/>
                    <a:pt x="30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70" y="26"/>
                    <a:pt x="116" y="14"/>
                    <a:pt x="158" y="0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80" name="Freeform 363"/>
            <p:cNvSpPr/>
            <p:nvPr userDrawn="1"/>
          </p:nvSpPr>
          <p:spPr>
            <a:xfrm>
              <a:off x="9220201" y="2085975"/>
              <a:ext cx="138113" cy="207963"/>
            </a:xfrm>
            <a:custGeom>
              <a:avLst/>
              <a:gdLst/>
              <a:ahLst/>
              <a:cxnLst>
                <a:cxn ang="0">
                  <a:pos x="95363" y="0"/>
                </a:cxn>
                <a:cxn ang="0">
                  <a:pos x="46037" y="16505"/>
                </a:cxn>
                <a:cxn ang="0">
                  <a:pos x="13153" y="33010"/>
                </a:cxn>
                <a:cxn ang="0">
                  <a:pos x="0" y="36311"/>
                </a:cxn>
                <a:cxn ang="0">
                  <a:pos x="6576" y="66020"/>
                </a:cxn>
                <a:cxn ang="0">
                  <a:pos x="32884" y="125438"/>
                </a:cxn>
                <a:cxn ang="0">
                  <a:pos x="65768" y="184856"/>
                </a:cxn>
                <a:cxn ang="0">
                  <a:pos x="98652" y="207963"/>
                </a:cxn>
                <a:cxn ang="0">
                  <a:pos x="124959" y="201361"/>
                </a:cxn>
                <a:cxn ang="0">
                  <a:pos x="138113" y="171652"/>
                </a:cxn>
                <a:cxn ang="0">
                  <a:pos x="131536" y="135341"/>
                </a:cxn>
                <a:cxn ang="0">
                  <a:pos x="121670" y="89127"/>
                </a:cxn>
                <a:cxn ang="0">
                  <a:pos x="101940" y="23107"/>
                </a:cxn>
                <a:cxn ang="0">
                  <a:pos x="95363" y="0"/>
                </a:cxn>
              </a:cxnLst>
              <a:pathLst>
                <a:path w="42" h="63">
                  <a:moveTo>
                    <a:pt x="29" y="0"/>
                  </a:moveTo>
                  <a:cubicBezTo>
                    <a:pt x="24" y="2"/>
                    <a:pt x="19" y="3"/>
                    <a:pt x="14" y="5"/>
                  </a:cubicBezTo>
                  <a:cubicBezTo>
                    <a:pt x="11" y="7"/>
                    <a:pt x="7" y="8"/>
                    <a:pt x="4" y="10"/>
                  </a:cubicBezTo>
                  <a:cubicBezTo>
                    <a:pt x="3" y="10"/>
                    <a:pt x="1" y="11"/>
                    <a:pt x="0" y="11"/>
                  </a:cubicBezTo>
                  <a:cubicBezTo>
                    <a:pt x="0" y="14"/>
                    <a:pt x="2" y="18"/>
                    <a:pt x="2" y="20"/>
                  </a:cubicBezTo>
                  <a:cubicBezTo>
                    <a:pt x="5" y="26"/>
                    <a:pt x="7" y="32"/>
                    <a:pt x="10" y="38"/>
                  </a:cubicBezTo>
                  <a:cubicBezTo>
                    <a:pt x="13" y="44"/>
                    <a:pt x="16" y="51"/>
                    <a:pt x="20" y="56"/>
                  </a:cubicBezTo>
                  <a:cubicBezTo>
                    <a:pt x="23" y="59"/>
                    <a:pt x="27" y="62"/>
                    <a:pt x="30" y="63"/>
                  </a:cubicBezTo>
                  <a:cubicBezTo>
                    <a:pt x="33" y="63"/>
                    <a:pt x="36" y="63"/>
                    <a:pt x="38" y="61"/>
                  </a:cubicBezTo>
                  <a:cubicBezTo>
                    <a:pt x="41" y="59"/>
                    <a:pt x="42" y="56"/>
                    <a:pt x="42" y="52"/>
                  </a:cubicBezTo>
                  <a:cubicBezTo>
                    <a:pt x="41" y="49"/>
                    <a:pt x="41" y="45"/>
                    <a:pt x="40" y="41"/>
                  </a:cubicBezTo>
                  <a:cubicBezTo>
                    <a:pt x="39" y="36"/>
                    <a:pt x="38" y="32"/>
                    <a:pt x="37" y="27"/>
                  </a:cubicBezTo>
                  <a:cubicBezTo>
                    <a:pt x="35" y="20"/>
                    <a:pt x="33" y="14"/>
                    <a:pt x="31" y="7"/>
                  </a:cubicBezTo>
                  <a:cubicBezTo>
                    <a:pt x="31" y="5"/>
                    <a:pt x="30" y="2"/>
                    <a:pt x="29" y="0"/>
                  </a:cubicBezTo>
                  <a:close/>
                </a:path>
              </a:pathLst>
            </a:custGeom>
            <a:solidFill>
              <a:srgbClr val="B8C5C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81" name="Freeform 364"/>
            <p:cNvSpPr/>
            <p:nvPr userDrawn="1"/>
          </p:nvSpPr>
          <p:spPr>
            <a:xfrm>
              <a:off x="9701213" y="1855788"/>
              <a:ext cx="204788" cy="296863"/>
            </a:xfrm>
            <a:custGeom>
              <a:avLst/>
              <a:gdLst/>
              <a:ahLst/>
              <a:cxnLst>
                <a:cxn ang="0">
                  <a:pos x="75969" y="9895"/>
                </a:cxn>
                <a:cxn ang="0">
                  <a:pos x="13212" y="168222"/>
                </a:cxn>
                <a:cxn ang="0">
                  <a:pos x="128818" y="283669"/>
                </a:cxn>
                <a:cxn ang="0">
                  <a:pos x="191575" y="125342"/>
                </a:cxn>
                <a:cxn ang="0">
                  <a:pos x="75969" y="9895"/>
                </a:cxn>
              </a:cxnLst>
              <a:pathLst>
                <a:path w="62" h="90">
                  <a:moveTo>
                    <a:pt x="23" y="3"/>
                  </a:moveTo>
                  <a:cubicBezTo>
                    <a:pt x="8" y="7"/>
                    <a:pt x="0" y="28"/>
                    <a:pt x="4" y="51"/>
                  </a:cubicBezTo>
                  <a:cubicBezTo>
                    <a:pt x="9" y="74"/>
                    <a:pt x="24" y="90"/>
                    <a:pt x="39" y="86"/>
                  </a:cubicBezTo>
                  <a:cubicBezTo>
                    <a:pt x="54" y="82"/>
                    <a:pt x="62" y="61"/>
                    <a:pt x="58" y="38"/>
                  </a:cubicBezTo>
                  <a:cubicBezTo>
                    <a:pt x="53" y="15"/>
                    <a:pt x="38" y="0"/>
                    <a:pt x="23" y="3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82" name="Freeform 365"/>
            <p:cNvSpPr/>
            <p:nvPr userDrawn="1"/>
          </p:nvSpPr>
          <p:spPr>
            <a:xfrm>
              <a:off x="9753601" y="1905000"/>
              <a:ext cx="112713" cy="195263"/>
            </a:xfrm>
            <a:custGeom>
              <a:avLst/>
              <a:gdLst/>
              <a:ahLst/>
              <a:cxnLst>
                <a:cxn ang="0">
                  <a:pos x="6630" y="16547"/>
                </a:cxn>
                <a:cxn ang="0">
                  <a:pos x="72931" y="19857"/>
                </a:cxn>
                <a:cxn ang="0">
                  <a:pos x="99452" y="152238"/>
                </a:cxn>
                <a:cxn ang="0">
                  <a:pos x="36465" y="185334"/>
                </a:cxn>
                <a:cxn ang="0">
                  <a:pos x="16575" y="142310"/>
                </a:cxn>
                <a:cxn ang="0">
                  <a:pos x="36465" y="99286"/>
                </a:cxn>
                <a:cxn ang="0">
                  <a:pos x="9945" y="92667"/>
                </a:cxn>
                <a:cxn ang="0">
                  <a:pos x="0" y="36404"/>
                </a:cxn>
                <a:cxn ang="0">
                  <a:pos x="6630" y="16547"/>
                </a:cxn>
              </a:cxnLst>
              <a:pathLst>
                <a:path w="34" h="59">
                  <a:moveTo>
                    <a:pt x="2" y="5"/>
                  </a:moveTo>
                  <a:cubicBezTo>
                    <a:pt x="4" y="4"/>
                    <a:pt x="14" y="0"/>
                    <a:pt x="22" y="6"/>
                  </a:cubicBezTo>
                  <a:cubicBezTo>
                    <a:pt x="30" y="13"/>
                    <a:pt x="34" y="37"/>
                    <a:pt x="30" y="46"/>
                  </a:cubicBezTo>
                  <a:cubicBezTo>
                    <a:pt x="27" y="54"/>
                    <a:pt x="18" y="59"/>
                    <a:pt x="11" y="56"/>
                  </a:cubicBezTo>
                  <a:cubicBezTo>
                    <a:pt x="4" y="53"/>
                    <a:pt x="0" y="48"/>
                    <a:pt x="5" y="43"/>
                  </a:cubicBezTo>
                  <a:cubicBezTo>
                    <a:pt x="9" y="38"/>
                    <a:pt x="13" y="33"/>
                    <a:pt x="11" y="30"/>
                  </a:cubicBezTo>
                  <a:cubicBezTo>
                    <a:pt x="8" y="28"/>
                    <a:pt x="5" y="30"/>
                    <a:pt x="3" y="28"/>
                  </a:cubicBezTo>
                  <a:cubicBezTo>
                    <a:pt x="0" y="25"/>
                    <a:pt x="0" y="17"/>
                    <a:pt x="0" y="11"/>
                  </a:cubicBezTo>
                  <a:cubicBezTo>
                    <a:pt x="1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F8A9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83" name="Rectangle 366"/>
            <p:cNvSpPr/>
            <p:nvPr userDrawn="1"/>
          </p:nvSpPr>
          <p:spPr>
            <a:xfrm>
              <a:off x="7099301" y="3279775"/>
              <a:ext cx="271463" cy="190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84" name="Freeform 367"/>
            <p:cNvSpPr>
              <a:spLocks noEditPoints="1"/>
            </p:cNvSpPr>
            <p:nvPr userDrawn="1"/>
          </p:nvSpPr>
          <p:spPr>
            <a:xfrm>
              <a:off x="7092951" y="3035300"/>
              <a:ext cx="360363" cy="220663"/>
            </a:xfrm>
            <a:custGeom>
              <a:avLst/>
              <a:gdLst/>
              <a:ahLst/>
              <a:cxnLst>
                <a:cxn ang="0">
                  <a:pos x="287629" y="0"/>
                </a:cxn>
                <a:cxn ang="0">
                  <a:pos x="287629" y="3293"/>
                </a:cxn>
                <a:cxn ang="0">
                  <a:pos x="320690" y="3293"/>
                </a:cxn>
                <a:cxn ang="0">
                  <a:pos x="360363" y="46108"/>
                </a:cxn>
                <a:cxn ang="0">
                  <a:pos x="360363" y="128445"/>
                </a:cxn>
                <a:cxn ang="0">
                  <a:pos x="320690" y="171260"/>
                </a:cxn>
                <a:cxn ang="0">
                  <a:pos x="281017" y="171260"/>
                </a:cxn>
                <a:cxn ang="0">
                  <a:pos x="221507" y="220663"/>
                </a:cxn>
                <a:cxn ang="0">
                  <a:pos x="62815" y="220663"/>
                </a:cxn>
                <a:cxn ang="0">
                  <a:pos x="0" y="141619"/>
                </a:cxn>
                <a:cxn ang="0">
                  <a:pos x="0" y="0"/>
                </a:cxn>
                <a:cxn ang="0">
                  <a:pos x="287629" y="0"/>
                </a:cxn>
                <a:cxn ang="0">
                  <a:pos x="287629" y="23054"/>
                </a:cxn>
                <a:cxn ang="0">
                  <a:pos x="287629" y="141619"/>
                </a:cxn>
                <a:cxn ang="0">
                  <a:pos x="284323" y="151499"/>
                </a:cxn>
                <a:cxn ang="0">
                  <a:pos x="320690" y="151499"/>
                </a:cxn>
                <a:cxn ang="0">
                  <a:pos x="343832" y="128445"/>
                </a:cxn>
                <a:cxn ang="0">
                  <a:pos x="343832" y="46108"/>
                </a:cxn>
                <a:cxn ang="0">
                  <a:pos x="320690" y="23054"/>
                </a:cxn>
                <a:cxn ang="0">
                  <a:pos x="287629" y="23054"/>
                </a:cxn>
              </a:cxnLst>
              <a:pathLst>
                <a:path w="109" h="67">
                  <a:moveTo>
                    <a:pt x="87" y="0"/>
                  </a:moveTo>
                  <a:cubicBezTo>
                    <a:pt x="87" y="1"/>
                    <a:pt x="87" y="1"/>
                    <a:pt x="8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104" y="1"/>
                    <a:pt x="109" y="7"/>
                    <a:pt x="109" y="14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09" y="46"/>
                    <a:pt x="104" y="52"/>
                    <a:pt x="97" y="52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2" y="61"/>
                    <a:pt x="75" y="67"/>
                    <a:pt x="67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8" y="67"/>
                    <a:pt x="0" y="56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7" y="0"/>
                  </a:lnTo>
                  <a:close/>
                  <a:moveTo>
                    <a:pt x="87" y="7"/>
                  </a:moveTo>
                  <a:cubicBezTo>
                    <a:pt x="87" y="43"/>
                    <a:pt x="87" y="43"/>
                    <a:pt x="87" y="43"/>
                  </a:cubicBezTo>
                  <a:cubicBezTo>
                    <a:pt x="87" y="44"/>
                    <a:pt x="87" y="45"/>
                    <a:pt x="8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101" y="46"/>
                    <a:pt x="104" y="43"/>
                    <a:pt x="104" y="39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1"/>
                    <a:pt x="101" y="7"/>
                    <a:pt x="97" y="7"/>
                  </a:cubicBezTo>
                  <a:lnTo>
                    <a:pt x="87" y="7"/>
                  </a:lnTo>
                  <a:close/>
                </a:path>
              </a:pathLst>
            </a:custGeom>
            <a:solidFill>
              <a:srgbClr val="A156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85" name="Rectangle 368"/>
            <p:cNvSpPr/>
            <p:nvPr userDrawn="1"/>
          </p:nvSpPr>
          <p:spPr>
            <a:xfrm>
              <a:off x="7092951" y="3022600"/>
              <a:ext cx="287338" cy="12700"/>
            </a:xfrm>
            <a:prstGeom prst="rect">
              <a:avLst/>
            </a:prstGeom>
            <a:solidFill>
              <a:srgbClr val="D0D2D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86" name="Freeform 369"/>
            <p:cNvSpPr/>
            <p:nvPr userDrawn="1"/>
          </p:nvSpPr>
          <p:spPr>
            <a:xfrm>
              <a:off x="6942138" y="3236913"/>
              <a:ext cx="585788" cy="49213"/>
            </a:xfrm>
            <a:custGeom>
              <a:avLst/>
              <a:gdLst/>
              <a:ahLst/>
              <a:cxnLst>
                <a:cxn ang="0">
                  <a:pos x="441325" y="49213"/>
                </a:cxn>
                <a:cxn ang="0">
                  <a:pos x="585788" y="0"/>
                </a:cxn>
                <a:cxn ang="0">
                  <a:pos x="293687" y="0"/>
                </a:cxn>
                <a:cxn ang="0">
                  <a:pos x="0" y="0"/>
                </a:cxn>
                <a:cxn ang="0">
                  <a:pos x="144462" y="49213"/>
                </a:cxn>
                <a:cxn ang="0">
                  <a:pos x="441325" y="49213"/>
                </a:cxn>
              </a:cxnLst>
              <a:pathLst>
                <a:path w="369" h="31">
                  <a:moveTo>
                    <a:pt x="278" y="31"/>
                  </a:moveTo>
                  <a:lnTo>
                    <a:pt x="369" y="0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91" y="31"/>
                  </a:lnTo>
                  <a:lnTo>
                    <a:pt x="278" y="31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87" name="Rectangle 370"/>
            <p:cNvSpPr/>
            <p:nvPr userDrawn="1"/>
          </p:nvSpPr>
          <p:spPr>
            <a:xfrm>
              <a:off x="4746626" y="3279775"/>
              <a:ext cx="269875" cy="190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88" name="Freeform 371"/>
            <p:cNvSpPr>
              <a:spLocks noEditPoints="1"/>
            </p:cNvSpPr>
            <p:nvPr userDrawn="1"/>
          </p:nvSpPr>
          <p:spPr>
            <a:xfrm>
              <a:off x="4738688" y="3035300"/>
              <a:ext cx="360363" cy="220663"/>
            </a:xfrm>
            <a:custGeom>
              <a:avLst/>
              <a:gdLst/>
              <a:ahLst/>
              <a:cxnLst>
                <a:cxn ang="0">
                  <a:pos x="287629" y="0"/>
                </a:cxn>
                <a:cxn ang="0">
                  <a:pos x="287629" y="3293"/>
                </a:cxn>
                <a:cxn ang="0">
                  <a:pos x="323996" y="3293"/>
                </a:cxn>
                <a:cxn ang="0">
                  <a:pos x="360363" y="46108"/>
                </a:cxn>
                <a:cxn ang="0">
                  <a:pos x="360363" y="128445"/>
                </a:cxn>
                <a:cxn ang="0">
                  <a:pos x="323996" y="171260"/>
                </a:cxn>
                <a:cxn ang="0">
                  <a:pos x="284323" y="171260"/>
                </a:cxn>
                <a:cxn ang="0">
                  <a:pos x="221507" y="220663"/>
                </a:cxn>
                <a:cxn ang="0">
                  <a:pos x="62815" y="220663"/>
                </a:cxn>
                <a:cxn ang="0">
                  <a:pos x="0" y="141619"/>
                </a:cxn>
                <a:cxn ang="0">
                  <a:pos x="0" y="0"/>
                </a:cxn>
                <a:cxn ang="0">
                  <a:pos x="287629" y="0"/>
                </a:cxn>
                <a:cxn ang="0">
                  <a:pos x="287629" y="23054"/>
                </a:cxn>
                <a:cxn ang="0">
                  <a:pos x="287629" y="141619"/>
                </a:cxn>
                <a:cxn ang="0">
                  <a:pos x="287629" y="151499"/>
                </a:cxn>
                <a:cxn ang="0">
                  <a:pos x="323996" y="151499"/>
                </a:cxn>
                <a:cxn ang="0">
                  <a:pos x="343832" y="128445"/>
                </a:cxn>
                <a:cxn ang="0">
                  <a:pos x="343832" y="46108"/>
                </a:cxn>
                <a:cxn ang="0">
                  <a:pos x="323996" y="23054"/>
                </a:cxn>
                <a:cxn ang="0">
                  <a:pos x="287629" y="23054"/>
                </a:cxn>
              </a:cxnLst>
              <a:pathLst>
                <a:path w="109" h="67">
                  <a:moveTo>
                    <a:pt x="87" y="0"/>
                  </a:moveTo>
                  <a:cubicBezTo>
                    <a:pt x="87" y="1"/>
                    <a:pt x="87" y="1"/>
                    <a:pt x="87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104" y="1"/>
                    <a:pt x="109" y="7"/>
                    <a:pt x="109" y="14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09" y="46"/>
                    <a:pt x="104" y="52"/>
                    <a:pt x="98" y="52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83" y="61"/>
                    <a:pt x="76" y="67"/>
                    <a:pt x="67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9" y="67"/>
                    <a:pt x="0" y="56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7" y="0"/>
                  </a:lnTo>
                  <a:close/>
                  <a:moveTo>
                    <a:pt x="87" y="7"/>
                  </a:moveTo>
                  <a:cubicBezTo>
                    <a:pt x="87" y="43"/>
                    <a:pt x="87" y="43"/>
                    <a:pt x="87" y="43"/>
                  </a:cubicBezTo>
                  <a:cubicBezTo>
                    <a:pt x="87" y="44"/>
                    <a:pt x="87" y="45"/>
                    <a:pt x="87" y="46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101" y="46"/>
                    <a:pt x="104" y="43"/>
                    <a:pt x="104" y="39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1"/>
                    <a:pt x="101" y="7"/>
                    <a:pt x="98" y="7"/>
                  </a:cubicBezTo>
                  <a:lnTo>
                    <a:pt x="87" y="7"/>
                  </a:lnTo>
                  <a:close/>
                </a:path>
              </a:pathLst>
            </a:custGeom>
            <a:solidFill>
              <a:srgbClr val="A156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589" name="Rectangle 372"/>
            <p:cNvSpPr/>
            <p:nvPr userDrawn="1"/>
          </p:nvSpPr>
          <p:spPr>
            <a:xfrm>
              <a:off x="4738688" y="3022600"/>
              <a:ext cx="287338" cy="12700"/>
            </a:xfrm>
            <a:prstGeom prst="rect">
              <a:avLst/>
            </a:prstGeom>
            <a:solidFill>
              <a:srgbClr val="D0D2D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90" name="Freeform 373"/>
            <p:cNvSpPr/>
            <p:nvPr userDrawn="1"/>
          </p:nvSpPr>
          <p:spPr>
            <a:xfrm>
              <a:off x="4591051" y="3236913"/>
              <a:ext cx="584200" cy="49213"/>
            </a:xfrm>
            <a:custGeom>
              <a:avLst/>
              <a:gdLst/>
              <a:ahLst/>
              <a:cxnLst>
                <a:cxn ang="0">
                  <a:pos x="438150" y="49213"/>
                </a:cxn>
                <a:cxn ang="0">
                  <a:pos x="584200" y="0"/>
                </a:cxn>
                <a:cxn ang="0">
                  <a:pos x="290512" y="0"/>
                </a:cxn>
                <a:cxn ang="0">
                  <a:pos x="0" y="0"/>
                </a:cxn>
                <a:cxn ang="0">
                  <a:pos x="141287" y="49213"/>
                </a:cxn>
                <a:cxn ang="0">
                  <a:pos x="438150" y="49213"/>
                </a:cxn>
              </a:cxnLst>
              <a:pathLst>
                <a:path w="368" h="31">
                  <a:moveTo>
                    <a:pt x="276" y="31"/>
                  </a:moveTo>
                  <a:lnTo>
                    <a:pt x="368" y="0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89" y="31"/>
                  </a:lnTo>
                  <a:lnTo>
                    <a:pt x="276" y="31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</p:grpSp>
      <p:grpSp>
        <p:nvGrpSpPr>
          <p:cNvPr id="766" name="组合 765"/>
          <p:cNvGrpSpPr/>
          <p:nvPr/>
        </p:nvGrpSpPr>
        <p:grpSpPr>
          <a:xfrm>
            <a:off x="3684270" y="2260598"/>
            <a:ext cx="1664333" cy="723265"/>
            <a:chOff x="2855913" y="-477838"/>
            <a:chExt cx="5757862" cy="2501900"/>
          </a:xfrm>
          <a:solidFill>
            <a:srgbClr val="FCB53C"/>
          </a:solidFill>
        </p:grpSpPr>
        <p:sp>
          <p:nvSpPr>
            <p:cNvPr id="767" name="Freeform 5"/>
            <p:cNvSpPr/>
            <p:nvPr userDrawn="1"/>
          </p:nvSpPr>
          <p:spPr bwMode="auto">
            <a:xfrm>
              <a:off x="2855913" y="76200"/>
              <a:ext cx="1317625" cy="1687513"/>
            </a:xfrm>
            <a:custGeom>
              <a:avLst/>
              <a:gdLst>
                <a:gd name="T0" fmla="*/ 557 w 702"/>
                <a:gd name="T1" fmla="*/ 136 h 898"/>
                <a:gd name="T2" fmla="*/ 681 w 702"/>
                <a:gd name="T3" fmla="*/ 72 h 898"/>
                <a:gd name="T4" fmla="*/ 700 w 702"/>
                <a:gd name="T5" fmla="*/ 55 h 898"/>
                <a:gd name="T6" fmla="*/ 673 w 702"/>
                <a:gd name="T7" fmla="*/ 31 h 898"/>
                <a:gd name="T8" fmla="*/ 656 w 702"/>
                <a:gd name="T9" fmla="*/ 16 h 898"/>
                <a:gd name="T10" fmla="*/ 569 w 702"/>
                <a:gd name="T11" fmla="*/ 21 h 898"/>
                <a:gd name="T12" fmla="*/ 286 w 702"/>
                <a:gd name="T13" fmla="*/ 79 h 898"/>
                <a:gd name="T14" fmla="*/ 38 w 702"/>
                <a:gd name="T15" fmla="*/ 130 h 898"/>
                <a:gd name="T16" fmla="*/ 4 w 702"/>
                <a:gd name="T17" fmla="*/ 193 h 898"/>
                <a:gd name="T18" fmla="*/ 34 w 702"/>
                <a:gd name="T19" fmla="*/ 231 h 898"/>
                <a:gd name="T20" fmla="*/ 216 w 702"/>
                <a:gd name="T21" fmla="*/ 210 h 898"/>
                <a:gd name="T22" fmla="*/ 381 w 702"/>
                <a:gd name="T23" fmla="*/ 176 h 898"/>
                <a:gd name="T24" fmla="*/ 374 w 702"/>
                <a:gd name="T25" fmla="*/ 216 h 898"/>
                <a:gd name="T26" fmla="*/ 351 w 702"/>
                <a:gd name="T27" fmla="*/ 487 h 898"/>
                <a:gd name="T28" fmla="*/ 338 w 702"/>
                <a:gd name="T29" fmla="*/ 716 h 898"/>
                <a:gd name="T30" fmla="*/ 329 w 702"/>
                <a:gd name="T31" fmla="*/ 755 h 898"/>
                <a:gd name="T32" fmla="*/ 350 w 702"/>
                <a:gd name="T33" fmla="*/ 771 h 898"/>
                <a:gd name="T34" fmla="*/ 350 w 702"/>
                <a:gd name="T35" fmla="*/ 799 h 898"/>
                <a:gd name="T36" fmla="*/ 345 w 702"/>
                <a:gd name="T37" fmla="*/ 843 h 898"/>
                <a:gd name="T38" fmla="*/ 358 w 702"/>
                <a:gd name="T39" fmla="*/ 840 h 898"/>
                <a:gd name="T40" fmla="*/ 397 w 702"/>
                <a:gd name="T41" fmla="*/ 885 h 898"/>
                <a:gd name="T42" fmla="*/ 402 w 702"/>
                <a:gd name="T43" fmla="*/ 896 h 898"/>
                <a:gd name="T44" fmla="*/ 412 w 702"/>
                <a:gd name="T45" fmla="*/ 870 h 898"/>
                <a:gd name="T46" fmla="*/ 427 w 702"/>
                <a:gd name="T47" fmla="*/ 828 h 898"/>
                <a:gd name="T48" fmla="*/ 444 w 702"/>
                <a:gd name="T49" fmla="*/ 704 h 898"/>
                <a:gd name="T50" fmla="*/ 534 w 702"/>
                <a:gd name="T51" fmla="*/ 164 h 898"/>
                <a:gd name="T52" fmla="*/ 557 w 702"/>
                <a:gd name="T53" fmla="*/ 136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2" h="898">
                  <a:moveTo>
                    <a:pt x="557" y="136"/>
                  </a:moveTo>
                  <a:cubicBezTo>
                    <a:pt x="599" y="117"/>
                    <a:pt x="649" y="111"/>
                    <a:pt x="681" y="72"/>
                  </a:cubicBezTo>
                  <a:cubicBezTo>
                    <a:pt x="686" y="65"/>
                    <a:pt x="702" y="68"/>
                    <a:pt x="700" y="55"/>
                  </a:cubicBezTo>
                  <a:cubicBezTo>
                    <a:pt x="698" y="40"/>
                    <a:pt x="685" y="35"/>
                    <a:pt x="673" y="31"/>
                  </a:cubicBezTo>
                  <a:cubicBezTo>
                    <a:pt x="666" y="27"/>
                    <a:pt x="680" y="0"/>
                    <a:pt x="656" y="16"/>
                  </a:cubicBezTo>
                  <a:cubicBezTo>
                    <a:pt x="627" y="16"/>
                    <a:pt x="598" y="15"/>
                    <a:pt x="569" y="21"/>
                  </a:cubicBezTo>
                  <a:cubicBezTo>
                    <a:pt x="475" y="41"/>
                    <a:pt x="380" y="60"/>
                    <a:pt x="286" y="79"/>
                  </a:cubicBezTo>
                  <a:cubicBezTo>
                    <a:pt x="203" y="96"/>
                    <a:pt x="121" y="114"/>
                    <a:pt x="38" y="130"/>
                  </a:cubicBezTo>
                  <a:cubicBezTo>
                    <a:pt x="0" y="138"/>
                    <a:pt x="7" y="167"/>
                    <a:pt x="4" y="193"/>
                  </a:cubicBezTo>
                  <a:cubicBezTo>
                    <a:pt x="1" y="216"/>
                    <a:pt x="12" y="226"/>
                    <a:pt x="34" y="231"/>
                  </a:cubicBezTo>
                  <a:cubicBezTo>
                    <a:pt x="98" y="247"/>
                    <a:pt x="156" y="221"/>
                    <a:pt x="216" y="210"/>
                  </a:cubicBezTo>
                  <a:cubicBezTo>
                    <a:pt x="271" y="201"/>
                    <a:pt x="324" y="180"/>
                    <a:pt x="381" y="176"/>
                  </a:cubicBezTo>
                  <a:cubicBezTo>
                    <a:pt x="378" y="192"/>
                    <a:pt x="375" y="204"/>
                    <a:pt x="374" y="216"/>
                  </a:cubicBezTo>
                  <a:cubicBezTo>
                    <a:pt x="362" y="306"/>
                    <a:pt x="365" y="397"/>
                    <a:pt x="351" y="487"/>
                  </a:cubicBezTo>
                  <a:cubicBezTo>
                    <a:pt x="338" y="562"/>
                    <a:pt x="341" y="640"/>
                    <a:pt x="338" y="716"/>
                  </a:cubicBezTo>
                  <a:cubicBezTo>
                    <a:pt x="335" y="729"/>
                    <a:pt x="333" y="742"/>
                    <a:pt x="329" y="755"/>
                  </a:cubicBezTo>
                  <a:cubicBezTo>
                    <a:pt x="324" y="776"/>
                    <a:pt x="336" y="774"/>
                    <a:pt x="350" y="771"/>
                  </a:cubicBezTo>
                  <a:cubicBezTo>
                    <a:pt x="345" y="781"/>
                    <a:pt x="350" y="790"/>
                    <a:pt x="350" y="799"/>
                  </a:cubicBezTo>
                  <a:cubicBezTo>
                    <a:pt x="344" y="813"/>
                    <a:pt x="341" y="829"/>
                    <a:pt x="345" y="843"/>
                  </a:cubicBezTo>
                  <a:cubicBezTo>
                    <a:pt x="349" y="859"/>
                    <a:pt x="352" y="835"/>
                    <a:pt x="358" y="840"/>
                  </a:cubicBezTo>
                  <a:cubicBezTo>
                    <a:pt x="381" y="847"/>
                    <a:pt x="379" y="875"/>
                    <a:pt x="397" y="885"/>
                  </a:cubicBezTo>
                  <a:cubicBezTo>
                    <a:pt x="397" y="889"/>
                    <a:pt x="398" y="898"/>
                    <a:pt x="402" y="896"/>
                  </a:cubicBezTo>
                  <a:cubicBezTo>
                    <a:pt x="413" y="891"/>
                    <a:pt x="411" y="879"/>
                    <a:pt x="412" y="870"/>
                  </a:cubicBezTo>
                  <a:cubicBezTo>
                    <a:pt x="424" y="858"/>
                    <a:pt x="425" y="842"/>
                    <a:pt x="427" y="828"/>
                  </a:cubicBezTo>
                  <a:cubicBezTo>
                    <a:pt x="433" y="787"/>
                    <a:pt x="438" y="745"/>
                    <a:pt x="444" y="704"/>
                  </a:cubicBezTo>
                  <a:cubicBezTo>
                    <a:pt x="467" y="523"/>
                    <a:pt x="495" y="342"/>
                    <a:pt x="534" y="164"/>
                  </a:cubicBezTo>
                  <a:cubicBezTo>
                    <a:pt x="537" y="149"/>
                    <a:pt x="541" y="143"/>
                    <a:pt x="557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68" name="Freeform 6"/>
            <p:cNvSpPr/>
            <p:nvPr userDrawn="1"/>
          </p:nvSpPr>
          <p:spPr bwMode="auto">
            <a:xfrm>
              <a:off x="5822950" y="-236538"/>
              <a:ext cx="796925" cy="1274763"/>
            </a:xfrm>
            <a:custGeom>
              <a:avLst/>
              <a:gdLst>
                <a:gd name="T0" fmla="*/ 70 w 425"/>
                <a:gd name="T1" fmla="*/ 666 h 678"/>
                <a:gd name="T2" fmla="*/ 102 w 425"/>
                <a:gd name="T3" fmla="*/ 625 h 678"/>
                <a:gd name="T4" fmla="*/ 140 w 425"/>
                <a:gd name="T5" fmla="*/ 469 h 678"/>
                <a:gd name="T6" fmla="*/ 199 w 425"/>
                <a:gd name="T7" fmla="*/ 577 h 678"/>
                <a:gd name="T8" fmla="*/ 248 w 425"/>
                <a:gd name="T9" fmla="*/ 639 h 678"/>
                <a:gd name="T10" fmla="*/ 383 w 425"/>
                <a:gd name="T11" fmla="*/ 548 h 678"/>
                <a:gd name="T12" fmla="*/ 392 w 425"/>
                <a:gd name="T13" fmla="*/ 470 h 678"/>
                <a:gd name="T14" fmla="*/ 395 w 425"/>
                <a:gd name="T15" fmla="*/ 377 h 678"/>
                <a:gd name="T16" fmla="*/ 414 w 425"/>
                <a:gd name="T17" fmla="*/ 160 h 678"/>
                <a:gd name="T18" fmla="*/ 421 w 425"/>
                <a:gd name="T19" fmla="*/ 110 h 678"/>
                <a:gd name="T20" fmla="*/ 408 w 425"/>
                <a:gd name="T21" fmla="*/ 136 h 678"/>
                <a:gd name="T22" fmla="*/ 408 w 425"/>
                <a:gd name="T23" fmla="*/ 61 h 678"/>
                <a:gd name="T24" fmla="*/ 403 w 425"/>
                <a:gd name="T25" fmla="*/ 47 h 678"/>
                <a:gd name="T26" fmla="*/ 385 w 425"/>
                <a:gd name="T27" fmla="*/ 53 h 678"/>
                <a:gd name="T28" fmla="*/ 369 w 425"/>
                <a:gd name="T29" fmla="*/ 31 h 678"/>
                <a:gd name="T30" fmla="*/ 348 w 425"/>
                <a:gd name="T31" fmla="*/ 0 h 678"/>
                <a:gd name="T32" fmla="*/ 341 w 425"/>
                <a:gd name="T33" fmla="*/ 24 h 678"/>
                <a:gd name="T34" fmla="*/ 325 w 425"/>
                <a:gd name="T35" fmla="*/ 70 h 678"/>
                <a:gd name="T36" fmla="*/ 285 w 425"/>
                <a:gd name="T37" fmla="*/ 308 h 678"/>
                <a:gd name="T38" fmla="*/ 264 w 425"/>
                <a:gd name="T39" fmla="*/ 407 h 678"/>
                <a:gd name="T40" fmla="*/ 165 w 425"/>
                <a:gd name="T41" fmla="*/ 251 h 678"/>
                <a:gd name="T42" fmla="*/ 89 w 425"/>
                <a:gd name="T43" fmla="*/ 222 h 678"/>
                <a:gd name="T44" fmla="*/ 55 w 425"/>
                <a:gd name="T45" fmla="*/ 274 h 678"/>
                <a:gd name="T46" fmla="*/ 7 w 425"/>
                <a:gd name="T47" fmla="*/ 539 h 678"/>
                <a:gd name="T48" fmla="*/ 6 w 425"/>
                <a:gd name="T49" fmla="*/ 622 h 678"/>
                <a:gd name="T50" fmla="*/ 70 w 425"/>
                <a:gd name="T51" fmla="*/ 666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5" h="678">
                  <a:moveTo>
                    <a:pt x="70" y="666"/>
                  </a:moveTo>
                  <a:cubicBezTo>
                    <a:pt x="91" y="660"/>
                    <a:pt x="97" y="641"/>
                    <a:pt x="102" y="625"/>
                  </a:cubicBezTo>
                  <a:cubicBezTo>
                    <a:pt x="115" y="575"/>
                    <a:pt x="126" y="525"/>
                    <a:pt x="140" y="469"/>
                  </a:cubicBezTo>
                  <a:cubicBezTo>
                    <a:pt x="156" y="511"/>
                    <a:pt x="186" y="537"/>
                    <a:pt x="199" y="577"/>
                  </a:cubicBezTo>
                  <a:cubicBezTo>
                    <a:pt x="206" y="598"/>
                    <a:pt x="211" y="636"/>
                    <a:pt x="248" y="639"/>
                  </a:cubicBezTo>
                  <a:cubicBezTo>
                    <a:pt x="327" y="646"/>
                    <a:pt x="360" y="624"/>
                    <a:pt x="383" y="548"/>
                  </a:cubicBezTo>
                  <a:cubicBezTo>
                    <a:pt x="391" y="523"/>
                    <a:pt x="394" y="497"/>
                    <a:pt x="392" y="470"/>
                  </a:cubicBezTo>
                  <a:cubicBezTo>
                    <a:pt x="391" y="439"/>
                    <a:pt x="386" y="405"/>
                    <a:pt x="395" y="377"/>
                  </a:cubicBezTo>
                  <a:cubicBezTo>
                    <a:pt x="416" y="305"/>
                    <a:pt x="410" y="232"/>
                    <a:pt x="414" y="160"/>
                  </a:cubicBezTo>
                  <a:cubicBezTo>
                    <a:pt x="421" y="144"/>
                    <a:pt x="425" y="127"/>
                    <a:pt x="421" y="110"/>
                  </a:cubicBezTo>
                  <a:cubicBezTo>
                    <a:pt x="408" y="114"/>
                    <a:pt x="424" y="133"/>
                    <a:pt x="408" y="136"/>
                  </a:cubicBezTo>
                  <a:cubicBezTo>
                    <a:pt x="402" y="111"/>
                    <a:pt x="404" y="86"/>
                    <a:pt x="408" y="61"/>
                  </a:cubicBezTo>
                  <a:cubicBezTo>
                    <a:pt x="409" y="55"/>
                    <a:pt x="410" y="49"/>
                    <a:pt x="403" y="47"/>
                  </a:cubicBezTo>
                  <a:cubicBezTo>
                    <a:pt x="396" y="45"/>
                    <a:pt x="388" y="45"/>
                    <a:pt x="385" y="53"/>
                  </a:cubicBezTo>
                  <a:cubicBezTo>
                    <a:pt x="374" y="50"/>
                    <a:pt x="370" y="41"/>
                    <a:pt x="369" y="31"/>
                  </a:cubicBezTo>
                  <a:cubicBezTo>
                    <a:pt x="373" y="14"/>
                    <a:pt x="351" y="14"/>
                    <a:pt x="348" y="0"/>
                  </a:cubicBezTo>
                  <a:cubicBezTo>
                    <a:pt x="346" y="8"/>
                    <a:pt x="344" y="16"/>
                    <a:pt x="341" y="24"/>
                  </a:cubicBezTo>
                  <a:cubicBezTo>
                    <a:pt x="332" y="38"/>
                    <a:pt x="328" y="54"/>
                    <a:pt x="325" y="70"/>
                  </a:cubicBezTo>
                  <a:cubicBezTo>
                    <a:pt x="312" y="149"/>
                    <a:pt x="300" y="229"/>
                    <a:pt x="285" y="308"/>
                  </a:cubicBezTo>
                  <a:cubicBezTo>
                    <a:pt x="279" y="341"/>
                    <a:pt x="278" y="376"/>
                    <a:pt x="264" y="407"/>
                  </a:cubicBezTo>
                  <a:cubicBezTo>
                    <a:pt x="209" y="367"/>
                    <a:pt x="207" y="297"/>
                    <a:pt x="165" y="251"/>
                  </a:cubicBezTo>
                  <a:cubicBezTo>
                    <a:pt x="144" y="228"/>
                    <a:pt x="117" y="220"/>
                    <a:pt x="89" y="222"/>
                  </a:cubicBezTo>
                  <a:cubicBezTo>
                    <a:pt x="61" y="224"/>
                    <a:pt x="57" y="252"/>
                    <a:pt x="55" y="274"/>
                  </a:cubicBezTo>
                  <a:cubicBezTo>
                    <a:pt x="45" y="363"/>
                    <a:pt x="29" y="452"/>
                    <a:pt x="7" y="539"/>
                  </a:cubicBezTo>
                  <a:cubicBezTo>
                    <a:pt x="0" y="566"/>
                    <a:pt x="2" y="595"/>
                    <a:pt x="6" y="622"/>
                  </a:cubicBezTo>
                  <a:cubicBezTo>
                    <a:pt x="14" y="673"/>
                    <a:pt x="22" y="678"/>
                    <a:pt x="70" y="6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69" name="Freeform 7"/>
            <p:cNvSpPr/>
            <p:nvPr userDrawn="1"/>
          </p:nvSpPr>
          <p:spPr bwMode="auto">
            <a:xfrm>
              <a:off x="3781425" y="1284287"/>
              <a:ext cx="4832350" cy="739775"/>
            </a:xfrm>
            <a:custGeom>
              <a:avLst/>
              <a:gdLst>
                <a:gd name="T0" fmla="*/ 2501 w 2575"/>
                <a:gd name="T1" fmla="*/ 20 h 394"/>
                <a:gd name="T2" fmla="*/ 2494 w 2575"/>
                <a:gd name="T3" fmla="*/ 22 h 394"/>
                <a:gd name="T4" fmla="*/ 2477 w 2575"/>
                <a:gd name="T5" fmla="*/ 22 h 394"/>
                <a:gd name="T6" fmla="*/ 2278 w 2575"/>
                <a:gd name="T7" fmla="*/ 47 h 394"/>
                <a:gd name="T8" fmla="*/ 1713 w 2575"/>
                <a:gd name="T9" fmla="*/ 111 h 394"/>
                <a:gd name="T10" fmla="*/ 1248 w 2575"/>
                <a:gd name="T11" fmla="*/ 152 h 394"/>
                <a:gd name="T12" fmla="*/ 649 w 2575"/>
                <a:gd name="T13" fmla="*/ 207 h 394"/>
                <a:gd name="T14" fmla="*/ 107 w 2575"/>
                <a:gd name="T15" fmla="*/ 272 h 394"/>
                <a:gd name="T16" fmla="*/ 20 w 2575"/>
                <a:gd name="T17" fmla="*/ 296 h 394"/>
                <a:gd name="T18" fmla="*/ 2 w 2575"/>
                <a:gd name="T19" fmla="*/ 318 h 394"/>
                <a:gd name="T20" fmla="*/ 20 w 2575"/>
                <a:gd name="T21" fmla="*/ 335 h 394"/>
                <a:gd name="T22" fmla="*/ 53 w 2575"/>
                <a:gd name="T23" fmla="*/ 352 h 394"/>
                <a:gd name="T24" fmla="*/ 122 w 2575"/>
                <a:gd name="T25" fmla="*/ 385 h 394"/>
                <a:gd name="T26" fmla="*/ 500 w 2575"/>
                <a:gd name="T27" fmla="*/ 352 h 394"/>
                <a:gd name="T28" fmla="*/ 1185 w 2575"/>
                <a:gd name="T29" fmla="*/ 267 h 394"/>
                <a:gd name="T30" fmla="*/ 1483 w 2575"/>
                <a:gd name="T31" fmla="*/ 239 h 394"/>
                <a:gd name="T32" fmla="*/ 2021 w 2575"/>
                <a:gd name="T33" fmla="*/ 171 h 394"/>
                <a:gd name="T34" fmla="*/ 2075 w 2575"/>
                <a:gd name="T35" fmla="*/ 162 h 394"/>
                <a:gd name="T36" fmla="*/ 2134 w 2575"/>
                <a:gd name="T37" fmla="*/ 157 h 394"/>
                <a:gd name="T38" fmla="*/ 2172 w 2575"/>
                <a:gd name="T39" fmla="*/ 150 h 394"/>
                <a:gd name="T40" fmla="*/ 2206 w 2575"/>
                <a:gd name="T41" fmla="*/ 149 h 394"/>
                <a:gd name="T42" fmla="*/ 2234 w 2575"/>
                <a:gd name="T43" fmla="*/ 135 h 394"/>
                <a:gd name="T44" fmla="*/ 2258 w 2575"/>
                <a:gd name="T45" fmla="*/ 128 h 394"/>
                <a:gd name="T46" fmla="*/ 2416 w 2575"/>
                <a:gd name="T47" fmla="*/ 94 h 394"/>
                <a:gd name="T48" fmla="*/ 2448 w 2575"/>
                <a:gd name="T49" fmla="*/ 72 h 394"/>
                <a:gd name="T50" fmla="*/ 2450 w 2575"/>
                <a:gd name="T51" fmla="*/ 71 h 394"/>
                <a:gd name="T52" fmla="*/ 2453 w 2575"/>
                <a:gd name="T53" fmla="*/ 71 h 394"/>
                <a:gd name="T54" fmla="*/ 2475 w 2575"/>
                <a:gd name="T55" fmla="*/ 69 h 394"/>
                <a:gd name="T56" fmla="*/ 2475 w 2575"/>
                <a:gd name="T57" fmla="*/ 63 h 394"/>
                <a:gd name="T58" fmla="*/ 2455 w 2575"/>
                <a:gd name="T59" fmla="*/ 67 h 394"/>
                <a:gd name="T60" fmla="*/ 2463 w 2575"/>
                <a:gd name="T61" fmla="*/ 49 h 394"/>
                <a:gd name="T62" fmla="*/ 2471 w 2575"/>
                <a:gd name="T63" fmla="*/ 50 h 394"/>
                <a:gd name="T64" fmla="*/ 2471 w 2575"/>
                <a:gd name="T65" fmla="*/ 50 h 394"/>
                <a:gd name="T66" fmla="*/ 2516 w 2575"/>
                <a:gd name="T67" fmla="*/ 36 h 394"/>
                <a:gd name="T68" fmla="*/ 2575 w 2575"/>
                <a:gd name="T69" fmla="*/ 15 h 394"/>
                <a:gd name="T70" fmla="*/ 2501 w 2575"/>
                <a:gd name="T71" fmla="*/ 2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5" h="394">
                  <a:moveTo>
                    <a:pt x="2501" y="20"/>
                  </a:moveTo>
                  <a:cubicBezTo>
                    <a:pt x="2499" y="21"/>
                    <a:pt x="2496" y="21"/>
                    <a:pt x="2494" y="22"/>
                  </a:cubicBezTo>
                  <a:cubicBezTo>
                    <a:pt x="2488" y="22"/>
                    <a:pt x="2483" y="22"/>
                    <a:pt x="2477" y="22"/>
                  </a:cubicBezTo>
                  <a:cubicBezTo>
                    <a:pt x="2409" y="18"/>
                    <a:pt x="2344" y="37"/>
                    <a:pt x="2278" y="47"/>
                  </a:cubicBezTo>
                  <a:cubicBezTo>
                    <a:pt x="2091" y="74"/>
                    <a:pt x="1902" y="89"/>
                    <a:pt x="1713" y="111"/>
                  </a:cubicBezTo>
                  <a:cubicBezTo>
                    <a:pt x="1559" y="128"/>
                    <a:pt x="1403" y="134"/>
                    <a:pt x="1248" y="152"/>
                  </a:cubicBezTo>
                  <a:cubicBezTo>
                    <a:pt x="1049" y="174"/>
                    <a:pt x="849" y="186"/>
                    <a:pt x="649" y="207"/>
                  </a:cubicBezTo>
                  <a:cubicBezTo>
                    <a:pt x="468" y="227"/>
                    <a:pt x="287" y="244"/>
                    <a:pt x="107" y="272"/>
                  </a:cubicBezTo>
                  <a:cubicBezTo>
                    <a:pt x="77" y="277"/>
                    <a:pt x="47" y="283"/>
                    <a:pt x="20" y="296"/>
                  </a:cubicBezTo>
                  <a:cubicBezTo>
                    <a:pt x="11" y="301"/>
                    <a:pt x="0" y="306"/>
                    <a:pt x="2" y="318"/>
                  </a:cubicBezTo>
                  <a:cubicBezTo>
                    <a:pt x="3" y="328"/>
                    <a:pt x="12" y="331"/>
                    <a:pt x="20" y="335"/>
                  </a:cubicBezTo>
                  <a:cubicBezTo>
                    <a:pt x="32" y="340"/>
                    <a:pt x="50" y="340"/>
                    <a:pt x="53" y="352"/>
                  </a:cubicBezTo>
                  <a:cubicBezTo>
                    <a:pt x="63" y="394"/>
                    <a:pt x="96" y="387"/>
                    <a:pt x="122" y="385"/>
                  </a:cubicBezTo>
                  <a:cubicBezTo>
                    <a:pt x="248" y="376"/>
                    <a:pt x="374" y="366"/>
                    <a:pt x="500" y="352"/>
                  </a:cubicBezTo>
                  <a:cubicBezTo>
                    <a:pt x="729" y="326"/>
                    <a:pt x="955" y="282"/>
                    <a:pt x="1185" y="267"/>
                  </a:cubicBezTo>
                  <a:cubicBezTo>
                    <a:pt x="1284" y="260"/>
                    <a:pt x="1384" y="251"/>
                    <a:pt x="1483" y="239"/>
                  </a:cubicBezTo>
                  <a:cubicBezTo>
                    <a:pt x="1662" y="218"/>
                    <a:pt x="1842" y="194"/>
                    <a:pt x="2021" y="171"/>
                  </a:cubicBezTo>
                  <a:cubicBezTo>
                    <a:pt x="2039" y="168"/>
                    <a:pt x="2057" y="165"/>
                    <a:pt x="2075" y="162"/>
                  </a:cubicBezTo>
                  <a:cubicBezTo>
                    <a:pt x="2095" y="166"/>
                    <a:pt x="2113" y="148"/>
                    <a:pt x="2134" y="157"/>
                  </a:cubicBezTo>
                  <a:cubicBezTo>
                    <a:pt x="2148" y="161"/>
                    <a:pt x="2162" y="160"/>
                    <a:pt x="2172" y="150"/>
                  </a:cubicBezTo>
                  <a:cubicBezTo>
                    <a:pt x="2184" y="138"/>
                    <a:pt x="2194" y="146"/>
                    <a:pt x="2206" y="149"/>
                  </a:cubicBezTo>
                  <a:cubicBezTo>
                    <a:pt x="2214" y="141"/>
                    <a:pt x="2229" y="150"/>
                    <a:pt x="2234" y="135"/>
                  </a:cubicBezTo>
                  <a:cubicBezTo>
                    <a:pt x="2241" y="129"/>
                    <a:pt x="2256" y="152"/>
                    <a:pt x="2258" y="128"/>
                  </a:cubicBezTo>
                  <a:cubicBezTo>
                    <a:pt x="2310" y="114"/>
                    <a:pt x="2362" y="98"/>
                    <a:pt x="2416" y="94"/>
                  </a:cubicBezTo>
                  <a:cubicBezTo>
                    <a:pt x="2430" y="92"/>
                    <a:pt x="2455" y="105"/>
                    <a:pt x="2448" y="72"/>
                  </a:cubicBezTo>
                  <a:cubicBezTo>
                    <a:pt x="2450" y="71"/>
                    <a:pt x="2450" y="71"/>
                    <a:pt x="2450" y="71"/>
                  </a:cubicBezTo>
                  <a:cubicBezTo>
                    <a:pt x="2453" y="71"/>
                    <a:pt x="2453" y="71"/>
                    <a:pt x="2453" y="71"/>
                  </a:cubicBezTo>
                  <a:cubicBezTo>
                    <a:pt x="2461" y="76"/>
                    <a:pt x="2469" y="77"/>
                    <a:pt x="2475" y="69"/>
                  </a:cubicBezTo>
                  <a:cubicBezTo>
                    <a:pt x="2476" y="68"/>
                    <a:pt x="2476" y="63"/>
                    <a:pt x="2475" y="63"/>
                  </a:cubicBezTo>
                  <a:cubicBezTo>
                    <a:pt x="2468" y="59"/>
                    <a:pt x="2462" y="64"/>
                    <a:pt x="2455" y="67"/>
                  </a:cubicBezTo>
                  <a:cubicBezTo>
                    <a:pt x="2446" y="56"/>
                    <a:pt x="2453" y="52"/>
                    <a:pt x="2463" y="49"/>
                  </a:cubicBezTo>
                  <a:cubicBezTo>
                    <a:pt x="2466" y="50"/>
                    <a:pt x="2468" y="50"/>
                    <a:pt x="2471" y="50"/>
                  </a:cubicBezTo>
                  <a:cubicBezTo>
                    <a:pt x="2471" y="50"/>
                    <a:pt x="2471" y="50"/>
                    <a:pt x="2471" y="50"/>
                  </a:cubicBezTo>
                  <a:cubicBezTo>
                    <a:pt x="2487" y="50"/>
                    <a:pt x="2504" y="50"/>
                    <a:pt x="2516" y="36"/>
                  </a:cubicBezTo>
                  <a:cubicBezTo>
                    <a:pt x="2538" y="36"/>
                    <a:pt x="2551" y="11"/>
                    <a:pt x="2575" y="15"/>
                  </a:cubicBezTo>
                  <a:cubicBezTo>
                    <a:pt x="2549" y="0"/>
                    <a:pt x="2525" y="12"/>
                    <a:pt x="250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70" name="Freeform 8"/>
            <p:cNvSpPr>
              <a:spLocks noEditPoints="1"/>
            </p:cNvSpPr>
            <p:nvPr userDrawn="1"/>
          </p:nvSpPr>
          <p:spPr bwMode="auto">
            <a:xfrm>
              <a:off x="3929063" y="6350"/>
              <a:ext cx="1911350" cy="1619250"/>
            </a:xfrm>
            <a:custGeom>
              <a:avLst/>
              <a:gdLst>
                <a:gd name="T0" fmla="*/ 47 w 1018"/>
                <a:gd name="T1" fmla="*/ 358 h 862"/>
                <a:gd name="T2" fmla="*/ 51 w 1018"/>
                <a:gd name="T3" fmla="*/ 449 h 862"/>
                <a:gd name="T4" fmla="*/ 70 w 1018"/>
                <a:gd name="T5" fmla="*/ 534 h 862"/>
                <a:gd name="T6" fmla="*/ 182 w 1018"/>
                <a:gd name="T7" fmla="*/ 591 h 862"/>
                <a:gd name="T8" fmla="*/ 210 w 1018"/>
                <a:gd name="T9" fmla="*/ 513 h 862"/>
                <a:gd name="T10" fmla="*/ 403 w 1018"/>
                <a:gd name="T11" fmla="*/ 371 h 862"/>
                <a:gd name="T12" fmla="*/ 332 w 1018"/>
                <a:gd name="T13" fmla="*/ 844 h 862"/>
                <a:gd name="T14" fmla="*/ 395 w 1018"/>
                <a:gd name="T15" fmla="*/ 829 h 862"/>
                <a:gd name="T16" fmla="*/ 514 w 1018"/>
                <a:gd name="T17" fmla="*/ 372 h 862"/>
                <a:gd name="T18" fmla="*/ 586 w 1018"/>
                <a:gd name="T19" fmla="*/ 338 h 862"/>
                <a:gd name="T20" fmla="*/ 588 w 1018"/>
                <a:gd name="T21" fmla="*/ 631 h 862"/>
                <a:gd name="T22" fmla="*/ 588 w 1018"/>
                <a:gd name="T23" fmla="*/ 631 h 862"/>
                <a:gd name="T24" fmla="*/ 609 w 1018"/>
                <a:gd name="T25" fmla="*/ 631 h 862"/>
                <a:gd name="T26" fmla="*/ 609 w 1018"/>
                <a:gd name="T27" fmla="*/ 631 h 862"/>
                <a:gd name="T28" fmla="*/ 692 w 1018"/>
                <a:gd name="T29" fmla="*/ 481 h 862"/>
                <a:gd name="T30" fmla="*/ 843 w 1018"/>
                <a:gd name="T31" fmla="*/ 477 h 862"/>
                <a:gd name="T32" fmla="*/ 978 w 1018"/>
                <a:gd name="T33" fmla="*/ 679 h 862"/>
                <a:gd name="T34" fmla="*/ 996 w 1018"/>
                <a:gd name="T35" fmla="*/ 573 h 862"/>
                <a:gd name="T36" fmla="*/ 946 w 1018"/>
                <a:gd name="T37" fmla="*/ 385 h 862"/>
                <a:gd name="T38" fmla="*/ 907 w 1018"/>
                <a:gd name="T39" fmla="*/ 334 h 862"/>
                <a:gd name="T40" fmla="*/ 753 w 1018"/>
                <a:gd name="T41" fmla="*/ 48 h 862"/>
                <a:gd name="T42" fmla="*/ 666 w 1018"/>
                <a:gd name="T43" fmla="*/ 83 h 862"/>
                <a:gd name="T44" fmla="*/ 673 w 1018"/>
                <a:gd name="T45" fmla="*/ 161 h 862"/>
                <a:gd name="T46" fmla="*/ 582 w 1018"/>
                <a:gd name="T47" fmla="*/ 89 h 862"/>
                <a:gd name="T48" fmla="*/ 486 w 1018"/>
                <a:gd name="T49" fmla="*/ 48 h 862"/>
                <a:gd name="T50" fmla="*/ 426 w 1018"/>
                <a:gd name="T51" fmla="*/ 250 h 862"/>
                <a:gd name="T52" fmla="*/ 276 w 1018"/>
                <a:gd name="T53" fmla="*/ 318 h 862"/>
                <a:gd name="T54" fmla="*/ 281 w 1018"/>
                <a:gd name="T55" fmla="*/ 191 h 862"/>
                <a:gd name="T56" fmla="*/ 279 w 1018"/>
                <a:gd name="T57" fmla="*/ 76 h 862"/>
                <a:gd name="T58" fmla="*/ 171 w 1018"/>
                <a:gd name="T59" fmla="*/ 100 h 862"/>
                <a:gd name="T60" fmla="*/ 59 w 1018"/>
                <a:gd name="T61" fmla="*/ 358 h 862"/>
                <a:gd name="T62" fmla="*/ 725 w 1018"/>
                <a:gd name="T63" fmla="*/ 232 h 862"/>
                <a:gd name="T64" fmla="*/ 779 w 1018"/>
                <a:gd name="T65" fmla="*/ 382 h 862"/>
                <a:gd name="T66" fmla="*/ 697 w 1018"/>
                <a:gd name="T67" fmla="*/ 28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8" h="862">
                  <a:moveTo>
                    <a:pt x="59" y="358"/>
                  </a:moveTo>
                  <a:cubicBezTo>
                    <a:pt x="55" y="358"/>
                    <a:pt x="51" y="357"/>
                    <a:pt x="47" y="358"/>
                  </a:cubicBezTo>
                  <a:cubicBezTo>
                    <a:pt x="29" y="362"/>
                    <a:pt x="8" y="362"/>
                    <a:pt x="2" y="386"/>
                  </a:cubicBezTo>
                  <a:cubicBezTo>
                    <a:pt x="0" y="398"/>
                    <a:pt x="40" y="448"/>
                    <a:pt x="51" y="449"/>
                  </a:cubicBezTo>
                  <a:cubicBezTo>
                    <a:pt x="97" y="456"/>
                    <a:pt x="97" y="456"/>
                    <a:pt x="79" y="502"/>
                  </a:cubicBezTo>
                  <a:cubicBezTo>
                    <a:pt x="75" y="512"/>
                    <a:pt x="70" y="523"/>
                    <a:pt x="70" y="534"/>
                  </a:cubicBezTo>
                  <a:cubicBezTo>
                    <a:pt x="69" y="550"/>
                    <a:pt x="60" y="573"/>
                    <a:pt x="83" y="580"/>
                  </a:cubicBezTo>
                  <a:cubicBezTo>
                    <a:pt x="115" y="590"/>
                    <a:pt x="149" y="598"/>
                    <a:pt x="182" y="591"/>
                  </a:cubicBezTo>
                  <a:cubicBezTo>
                    <a:pt x="196" y="589"/>
                    <a:pt x="208" y="578"/>
                    <a:pt x="208" y="559"/>
                  </a:cubicBezTo>
                  <a:cubicBezTo>
                    <a:pt x="208" y="544"/>
                    <a:pt x="209" y="528"/>
                    <a:pt x="210" y="513"/>
                  </a:cubicBezTo>
                  <a:cubicBezTo>
                    <a:pt x="211" y="482"/>
                    <a:pt x="210" y="443"/>
                    <a:pt x="238" y="427"/>
                  </a:cubicBezTo>
                  <a:cubicBezTo>
                    <a:pt x="286" y="398"/>
                    <a:pt x="343" y="388"/>
                    <a:pt x="403" y="371"/>
                  </a:cubicBezTo>
                  <a:cubicBezTo>
                    <a:pt x="386" y="444"/>
                    <a:pt x="369" y="509"/>
                    <a:pt x="354" y="576"/>
                  </a:cubicBezTo>
                  <a:cubicBezTo>
                    <a:pt x="333" y="664"/>
                    <a:pt x="320" y="753"/>
                    <a:pt x="332" y="844"/>
                  </a:cubicBezTo>
                  <a:cubicBezTo>
                    <a:pt x="334" y="862"/>
                    <a:pt x="350" y="858"/>
                    <a:pt x="351" y="858"/>
                  </a:cubicBezTo>
                  <a:cubicBezTo>
                    <a:pt x="365" y="846"/>
                    <a:pt x="386" y="841"/>
                    <a:pt x="395" y="829"/>
                  </a:cubicBezTo>
                  <a:cubicBezTo>
                    <a:pt x="410" y="808"/>
                    <a:pt x="418" y="781"/>
                    <a:pt x="426" y="756"/>
                  </a:cubicBezTo>
                  <a:cubicBezTo>
                    <a:pt x="463" y="630"/>
                    <a:pt x="490" y="501"/>
                    <a:pt x="514" y="372"/>
                  </a:cubicBezTo>
                  <a:cubicBezTo>
                    <a:pt x="524" y="323"/>
                    <a:pt x="547" y="297"/>
                    <a:pt x="593" y="285"/>
                  </a:cubicBezTo>
                  <a:cubicBezTo>
                    <a:pt x="596" y="304"/>
                    <a:pt x="591" y="322"/>
                    <a:pt x="586" y="338"/>
                  </a:cubicBezTo>
                  <a:cubicBezTo>
                    <a:pt x="566" y="401"/>
                    <a:pt x="553" y="465"/>
                    <a:pt x="558" y="530"/>
                  </a:cubicBezTo>
                  <a:cubicBezTo>
                    <a:pt x="560" y="563"/>
                    <a:pt x="546" y="607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91" y="641"/>
                    <a:pt x="594" y="650"/>
                    <a:pt x="598" y="661"/>
                  </a:cubicBezTo>
                  <a:cubicBezTo>
                    <a:pt x="607" y="651"/>
                    <a:pt x="609" y="642"/>
                    <a:pt x="609" y="631"/>
                  </a:cubicBezTo>
                  <a:cubicBezTo>
                    <a:pt x="607" y="629"/>
                    <a:pt x="604" y="627"/>
                    <a:pt x="602" y="626"/>
                  </a:cubicBezTo>
                  <a:cubicBezTo>
                    <a:pt x="604" y="625"/>
                    <a:pt x="607" y="626"/>
                    <a:pt x="609" y="631"/>
                  </a:cubicBezTo>
                  <a:cubicBezTo>
                    <a:pt x="624" y="577"/>
                    <a:pt x="623" y="519"/>
                    <a:pt x="642" y="463"/>
                  </a:cubicBezTo>
                  <a:cubicBezTo>
                    <a:pt x="658" y="474"/>
                    <a:pt x="674" y="479"/>
                    <a:pt x="692" y="481"/>
                  </a:cubicBezTo>
                  <a:cubicBezTo>
                    <a:pt x="733" y="487"/>
                    <a:pt x="770" y="466"/>
                    <a:pt x="810" y="461"/>
                  </a:cubicBezTo>
                  <a:cubicBezTo>
                    <a:pt x="830" y="459"/>
                    <a:pt x="836" y="462"/>
                    <a:pt x="843" y="477"/>
                  </a:cubicBezTo>
                  <a:cubicBezTo>
                    <a:pt x="865" y="521"/>
                    <a:pt x="881" y="567"/>
                    <a:pt x="890" y="617"/>
                  </a:cubicBezTo>
                  <a:cubicBezTo>
                    <a:pt x="902" y="691"/>
                    <a:pt x="905" y="690"/>
                    <a:pt x="978" y="679"/>
                  </a:cubicBezTo>
                  <a:cubicBezTo>
                    <a:pt x="1013" y="674"/>
                    <a:pt x="1018" y="655"/>
                    <a:pt x="1013" y="627"/>
                  </a:cubicBezTo>
                  <a:cubicBezTo>
                    <a:pt x="1010" y="609"/>
                    <a:pt x="1005" y="590"/>
                    <a:pt x="996" y="573"/>
                  </a:cubicBezTo>
                  <a:cubicBezTo>
                    <a:pt x="971" y="523"/>
                    <a:pt x="959" y="469"/>
                    <a:pt x="943" y="416"/>
                  </a:cubicBezTo>
                  <a:cubicBezTo>
                    <a:pt x="939" y="404"/>
                    <a:pt x="941" y="394"/>
                    <a:pt x="946" y="385"/>
                  </a:cubicBezTo>
                  <a:cubicBezTo>
                    <a:pt x="958" y="363"/>
                    <a:pt x="952" y="345"/>
                    <a:pt x="929" y="342"/>
                  </a:cubicBezTo>
                  <a:cubicBezTo>
                    <a:pt x="920" y="341"/>
                    <a:pt x="913" y="345"/>
                    <a:pt x="907" y="334"/>
                  </a:cubicBezTo>
                  <a:cubicBezTo>
                    <a:pt x="880" y="282"/>
                    <a:pt x="848" y="233"/>
                    <a:pt x="825" y="180"/>
                  </a:cubicBezTo>
                  <a:cubicBezTo>
                    <a:pt x="805" y="134"/>
                    <a:pt x="781" y="90"/>
                    <a:pt x="753" y="48"/>
                  </a:cubicBezTo>
                  <a:cubicBezTo>
                    <a:pt x="749" y="41"/>
                    <a:pt x="743" y="28"/>
                    <a:pt x="735" y="32"/>
                  </a:cubicBezTo>
                  <a:cubicBezTo>
                    <a:pt x="710" y="45"/>
                    <a:pt x="684" y="60"/>
                    <a:pt x="666" y="83"/>
                  </a:cubicBezTo>
                  <a:cubicBezTo>
                    <a:pt x="653" y="100"/>
                    <a:pt x="673" y="112"/>
                    <a:pt x="676" y="127"/>
                  </a:cubicBezTo>
                  <a:cubicBezTo>
                    <a:pt x="678" y="139"/>
                    <a:pt x="696" y="150"/>
                    <a:pt x="673" y="161"/>
                  </a:cubicBezTo>
                  <a:cubicBezTo>
                    <a:pt x="636" y="178"/>
                    <a:pt x="601" y="201"/>
                    <a:pt x="557" y="213"/>
                  </a:cubicBezTo>
                  <a:cubicBezTo>
                    <a:pt x="566" y="170"/>
                    <a:pt x="573" y="129"/>
                    <a:pt x="582" y="89"/>
                  </a:cubicBezTo>
                  <a:cubicBezTo>
                    <a:pt x="592" y="45"/>
                    <a:pt x="584" y="29"/>
                    <a:pt x="539" y="12"/>
                  </a:cubicBezTo>
                  <a:cubicBezTo>
                    <a:pt x="506" y="0"/>
                    <a:pt x="499" y="30"/>
                    <a:pt x="486" y="48"/>
                  </a:cubicBezTo>
                  <a:cubicBezTo>
                    <a:pt x="474" y="64"/>
                    <a:pt x="466" y="83"/>
                    <a:pt x="462" y="103"/>
                  </a:cubicBezTo>
                  <a:cubicBezTo>
                    <a:pt x="450" y="152"/>
                    <a:pt x="438" y="201"/>
                    <a:pt x="426" y="250"/>
                  </a:cubicBezTo>
                  <a:cubicBezTo>
                    <a:pt x="423" y="263"/>
                    <a:pt x="421" y="275"/>
                    <a:pt x="406" y="280"/>
                  </a:cubicBezTo>
                  <a:cubicBezTo>
                    <a:pt x="363" y="292"/>
                    <a:pt x="319" y="305"/>
                    <a:pt x="276" y="318"/>
                  </a:cubicBezTo>
                  <a:cubicBezTo>
                    <a:pt x="255" y="324"/>
                    <a:pt x="252" y="314"/>
                    <a:pt x="255" y="297"/>
                  </a:cubicBezTo>
                  <a:cubicBezTo>
                    <a:pt x="261" y="261"/>
                    <a:pt x="266" y="225"/>
                    <a:pt x="281" y="191"/>
                  </a:cubicBezTo>
                  <a:cubicBezTo>
                    <a:pt x="294" y="161"/>
                    <a:pt x="298" y="130"/>
                    <a:pt x="300" y="99"/>
                  </a:cubicBezTo>
                  <a:cubicBezTo>
                    <a:pt x="301" y="83"/>
                    <a:pt x="297" y="76"/>
                    <a:pt x="279" y="76"/>
                  </a:cubicBezTo>
                  <a:cubicBezTo>
                    <a:pt x="261" y="75"/>
                    <a:pt x="242" y="71"/>
                    <a:pt x="224" y="66"/>
                  </a:cubicBezTo>
                  <a:cubicBezTo>
                    <a:pt x="192" y="57"/>
                    <a:pt x="183" y="72"/>
                    <a:pt x="171" y="100"/>
                  </a:cubicBezTo>
                  <a:cubicBezTo>
                    <a:pt x="143" y="164"/>
                    <a:pt x="145" y="233"/>
                    <a:pt x="126" y="298"/>
                  </a:cubicBezTo>
                  <a:cubicBezTo>
                    <a:pt x="114" y="341"/>
                    <a:pt x="97" y="356"/>
                    <a:pt x="59" y="358"/>
                  </a:cubicBezTo>
                  <a:close/>
                  <a:moveTo>
                    <a:pt x="697" y="282"/>
                  </a:moveTo>
                  <a:cubicBezTo>
                    <a:pt x="703" y="265"/>
                    <a:pt x="715" y="249"/>
                    <a:pt x="725" y="232"/>
                  </a:cubicBezTo>
                  <a:cubicBezTo>
                    <a:pt x="757" y="273"/>
                    <a:pt x="777" y="314"/>
                    <a:pt x="794" y="358"/>
                  </a:cubicBezTo>
                  <a:cubicBezTo>
                    <a:pt x="802" y="378"/>
                    <a:pt x="797" y="383"/>
                    <a:pt x="779" y="382"/>
                  </a:cubicBezTo>
                  <a:cubicBezTo>
                    <a:pt x="774" y="382"/>
                    <a:pt x="769" y="383"/>
                    <a:pt x="764" y="383"/>
                  </a:cubicBezTo>
                  <a:cubicBezTo>
                    <a:pt x="618" y="393"/>
                    <a:pt x="664" y="384"/>
                    <a:pt x="697" y="2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71" name="Freeform 9"/>
            <p:cNvSpPr>
              <a:spLocks noEditPoints="1"/>
            </p:cNvSpPr>
            <p:nvPr userDrawn="1"/>
          </p:nvSpPr>
          <p:spPr bwMode="auto">
            <a:xfrm>
              <a:off x="6592888" y="-477838"/>
              <a:ext cx="1638300" cy="1947863"/>
            </a:xfrm>
            <a:custGeom>
              <a:avLst/>
              <a:gdLst>
                <a:gd name="T0" fmla="*/ 14 w 873"/>
                <a:gd name="T1" fmla="*/ 1009 h 1036"/>
                <a:gd name="T2" fmla="*/ 20 w 873"/>
                <a:gd name="T3" fmla="*/ 1026 h 1036"/>
                <a:gd name="T4" fmla="*/ 44 w 873"/>
                <a:gd name="T5" fmla="*/ 1024 h 1036"/>
                <a:gd name="T6" fmla="*/ 118 w 873"/>
                <a:gd name="T7" fmla="*/ 878 h 1036"/>
                <a:gd name="T8" fmla="*/ 151 w 873"/>
                <a:gd name="T9" fmla="*/ 746 h 1036"/>
                <a:gd name="T10" fmla="*/ 167 w 873"/>
                <a:gd name="T11" fmla="*/ 764 h 1036"/>
                <a:gd name="T12" fmla="*/ 280 w 873"/>
                <a:gd name="T13" fmla="*/ 911 h 1036"/>
                <a:gd name="T14" fmla="*/ 435 w 873"/>
                <a:gd name="T15" fmla="*/ 964 h 1036"/>
                <a:gd name="T16" fmla="*/ 466 w 873"/>
                <a:gd name="T17" fmla="*/ 913 h 1036"/>
                <a:gd name="T18" fmla="*/ 696 w 873"/>
                <a:gd name="T19" fmla="*/ 846 h 1036"/>
                <a:gd name="T20" fmla="*/ 762 w 873"/>
                <a:gd name="T21" fmla="*/ 639 h 1036"/>
                <a:gd name="T22" fmla="*/ 639 w 873"/>
                <a:gd name="T23" fmla="*/ 496 h 1036"/>
                <a:gd name="T24" fmla="*/ 650 w 873"/>
                <a:gd name="T25" fmla="*/ 490 h 1036"/>
                <a:gd name="T26" fmla="*/ 676 w 873"/>
                <a:gd name="T27" fmla="*/ 443 h 1036"/>
                <a:gd name="T28" fmla="*/ 650 w 873"/>
                <a:gd name="T29" fmla="*/ 416 h 1036"/>
                <a:gd name="T30" fmla="*/ 650 w 873"/>
                <a:gd name="T31" fmla="*/ 401 h 1036"/>
                <a:gd name="T32" fmla="*/ 766 w 873"/>
                <a:gd name="T33" fmla="*/ 311 h 1036"/>
                <a:gd name="T34" fmla="*/ 837 w 873"/>
                <a:gd name="T35" fmla="*/ 325 h 1036"/>
                <a:gd name="T36" fmla="*/ 837 w 873"/>
                <a:gd name="T37" fmla="*/ 325 h 1036"/>
                <a:gd name="T38" fmla="*/ 863 w 873"/>
                <a:gd name="T39" fmla="*/ 362 h 1036"/>
                <a:gd name="T40" fmla="*/ 858 w 873"/>
                <a:gd name="T41" fmla="*/ 317 h 1036"/>
                <a:gd name="T42" fmla="*/ 861 w 873"/>
                <a:gd name="T43" fmla="*/ 281 h 1036"/>
                <a:gd name="T44" fmla="*/ 677 w 873"/>
                <a:gd name="T45" fmla="*/ 218 h 1036"/>
                <a:gd name="T46" fmla="*/ 613 w 873"/>
                <a:gd name="T47" fmla="*/ 265 h 1036"/>
                <a:gd name="T48" fmla="*/ 474 w 873"/>
                <a:gd name="T49" fmla="*/ 462 h 1036"/>
                <a:gd name="T50" fmla="*/ 446 w 873"/>
                <a:gd name="T51" fmla="*/ 482 h 1036"/>
                <a:gd name="T52" fmla="*/ 227 w 873"/>
                <a:gd name="T53" fmla="*/ 529 h 1036"/>
                <a:gd name="T54" fmla="*/ 204 w 873"/>
                <a:gd name="T55" fmla="*/ 507 h 1036"/>
                <a:gd name="T56" fmla="*/ 256 w 873"/>
                <a:gd name="T57" fmla="*/ 298 h 1036"/>
                <a:gd name="T58" fmla="*/ 306 w 873"/>
                <a:gd name="T59" fmla="*/ 72 h 1036"/>
                <a:gd name="T60" fmla="*/ 256 w 873"/>
                <a:gd name="T61" fmla="*/ 12 h 1036"/>
                <a:gd name="T62" fmla="*/ 217 w 873"/>
                <a:gd name="T63" fmla="*/ 37 h 1036"/>
                <a:gd name="T64" fmla="*/ 173 w 873"/>
                <a:gd name="T65" fmla="*/ 140 h 1036"/>
                <a:gd name="T66" fmla="*/ 88 w 873"/>
                <a:gd name="T67" fmla="*/ 513 h 1036"/>
                <a:gd name="T68" fmla="*/ 57 w 873"/>
                <a:gd name="T69" fmla="*/ 633 h 1036"/>
                <a:gd name="T70" fmla="*/ 14 w 873"/>
                <a:gd name="T71" fmla="*/ 1009 h 1036"/>
                <a:gd name="T72" fmla="*/ 431 w 873"/>
                <a:gd name="T73" fmla="*/ 585 h 1036"/>
                <a:gd name="T74" fmla="*/ 442 w 873"/>
                <a:gd name="T75" fmla="*/ 583 h 1036"/>
                <a:gd name="T76" fmla="*/ 566 w 873"/>
                <a:gd name="T77" fmla="*/ 617 h 1036"/>
                <a:gd name="T78" fmla="*/ 617 w 873"/>
                <a:gd name="T79" fmla="*/ 656 h 1036"/>
                <a:gd name="T80" fmla="*/ 629 w 873"/>
                <a:gd name="T81" fmla="*/ 754 h 1036"/>
                <a:gd name="T82" fmla="*/ 521 w 873"/>
                <a:gd name="T83" fmla="*/ 826 h 1036"/>
                <a:gd name="T84" fmla="*/ 469 w 873"/>
                <a:gd name="T85" fmla="*/ 873 h 1036"/>
                <a:gd name="T86" fmla="*/ 456 w 873"/>
                <a:gd name="T87" fmla="*/ 875 h 1036"/>
                <a:gd name="T88" fmla="*/ 440 w 873"/>
                <a:gd name="T89" fmla="*/ 881 h 1036"/>
                <a:gd name="T90" fmla="*/ 440 w 873"/>
                <a:gd name="T91" fmla="*/ 881 h 1036"/>
                <a:gd name="T92" fmla="*/ 440 w 873"/>
                <a:gd name="T93" fmla="*/ 881 h 1036"/>
                <a:gd name="T94" fmla="*/ 370 w 873"/>
                <a:gd name="T95" fmla="*/ 820 h 1036"/>
                <a:gd name="T96" fmla="*/ 313 w 873"/>
                <a:gd name="T97" fmla="*/ 762 h 1036"/>
                <a:gd name="T98" fmla="*/ 205 w 873"/>
                <a:gd name="T99" fmla="*/ 650 h 1036"/>
                <a:gd name="T100" fmla="*/ 431 w 873"/>
                <a:gd name="T101" fmla="*/ 58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3" h="1036">
                  <a:moveTo>
                    <a:pt x="14" y="1009"/>
                  </a:moveTo>
                  <a:cubicBezTo>
                    <a:pt x="14" y="1015"/>
                    <a:pt x="9" y="1032"/>
                    <a:pt x="20" y="1026"/>
                  </a:cubicBezTo>
                  <a:cubicBezTo>
                    <a:pt x="29" y="1021"/>
                    <a:pt x="33" y="1036"/>
                    <a:pt x="44" y="1024"/>
                  </a:cubicBezTo>
                  <a:cubicBezTo>
                    <a:pt x="83" y="982"/>
                    <a:pt x="105" y="933"/>
                    <a:pt x="118" y="878"/>
                  </a:cubicBezTo>
                  <a:cubicBezTo>
                    <a:pt x="129" y="836"/>
                    <a:pt x="139" y="793"/>
                    <a:pt x="151" y="746"/>
                  </a:cubicBezTo>
                  <a:cubicBezTo>
                    <a:pt x="159" y="755"/>
                    <a:pt x="164" y="759"/>
                    <a:pt x="167" y="764"/>
                  </a:cubicBezTo>
                  <a:cubicBezTo>
                    <a:pt x="205" y="813"/>
                    <a:pt x="243" y="862"/>
                    <a:pt x="280" y="911"/>
                  </a:cubicBezTo>
                  <a:cubicBezTo>
                    <a:pt x="320" y="964"/>
                    <a:pt x="374" y="978"/>
                    <a:pt x="435" y="964"/>
                  </a:cubicBezTo>
                  <a:cubicBezTo>
                    <a:pt x="460" y="959"/>
                    <a:pt x="488" y="949"/>
                    <a:pt x="466" y="913"/>
                  </a:cubicBezTo>
                  <a:cubicBezTo>
                    <a:pt x="550" y="909"/>
                    <a:pt x="628" y="898"/>
                    <a:pt x="696" y="846"/>
                  </a:cubicBezTo>
                  <a:cubicBezTo>
                    <a:pt x="763" y="796"/>
                    <a:pt x="789" y="719"/>
                    <a:pt x="762" y="639"/>
                  </a:cubicBezTo>
                  <a:cubicBezTo>
                    <a:pt x="741" y="574"/>
                    <a:pt x="691" y="535"/>
                    <a:pt x="639" y="496"/>
                  </a:cubicBezTo>
                  <a:cubicBezTo>
                    <a:pt x="644" y="494"/>
                    <a:pt x="647" y="492"/>
                    <a:pt x="650" y="490"/>
                  </a:cubicBezTo>
                  <a:cubicBezTo>
                    <a:pt x="665" y="478"/>
                    <a:pt x="673" y="460"/>
                    <a:pt x="676" y="443"/>
                  </a:cubicBezTo>
                  <a:cubicBezTo>
                    <a:pt x="679" y="429"/>
                    <a:pt x="671" y="415"/>
                    <a:pt x="650" y="416"/>
                  </a:cubicBezTo>
                  <a:cubicBezTo>
                    <a:pt x="643" y="416"/>
                    <a:pt x="646" y="404"/>
                    <a:pt x="650" y="401"/>
                  </a:cubicBezTo>
                  <a:cubicBezTo>
                    <a:pt x="689" y="371"/>
                    <a:pt x="702" y="310"/>
                    <a:pt x="766" y="311"/>
                  </a:cubicBezTo>
                  <a:cubicBezTo>
                    <a:pt x="791" y="312"/>
                    <a:pt x="813" y="322"/>
                    <a:pt x="837" y="325"/>
                  </a:cubicBezTo>
                  <a:cubicBezTo>
                    <a:pt x="837" y="325"/>
                    <a:pt x="837" y="325"/>
                    <a:pt x="837" y="325"/>
                  </a:cubicBezTo>
                  <a:cubicBezTo>
                    <a:pt x="840" y="341"/>
                    <a:pt x="860" y="345"/>
                    <a:pt x="863" y="362"/>
                  </a:cubicBezTo>
                  <a:cubicBezTo>
                    <a:pt x="870" y="345"/>
                    <a:pt x="868" y="331"/>
                    <a:pt x="858" y="317"/>
                  </a:cubicBezTo>
                  <a:cubicBezTo>
                    <a:pt x="873" y="306"/>
                    <a:pt x="868" y="294"/>
                    <a:pt x="861" y="281"/>
                  </a:cubicBezTo>
                  <a:cubicBezTo>
                    <a:pt x="835" y="230"/>
                    <a:pt x="755" y="177"/>
                    <a:pt x="677" y="218"/>
                  </a:cubicBezTo>
                  <a:cubicBezTo>
                    <a:pt x="653" y="231"/>
                    <a:pt x="632" y="246"/>
                    <a:pt x="613" y="265"/>
                  </a:cubicBezTo>
                  <a:cubicBezTo>
                    <a:pt x="555" y="322"/>
                    <a:pt x="490" y="375"/>
                    <a:pt x="474" y="462"/>
                  </a:cubicBezTo>
                  <a:cubicBezTo>
                    <a:pt x="470" y="480"/>
                    <a:pt x="457" y="478"/>
                    <a:pt x="446" y="482"/>
                  </a:cubicBezTo>
                  <a:cubicBezTo>
                    <a:pt x="374" y="504"/>
                    <a:pt x="301" y="514"/>
                    <a:pt x="227" y="529"/>
                  </a:cubicBezTo>
                  <a:cubicBezTo>
                    <a:pt x="205" y="533"/>
                    <a:pt x="200" y="526"/>
                    <a:pt x="204" y="507"/>
                  </a:cubicBezTo>
                  <a:cubicBezTo>
                    <a:pt x="221" y="437"/>
                    <a:pt x="236" y="367"/>
                    <a:pt x="256" y="298"/>
                  </a:cubicBezTo>
                  <a:cubicBezTo>
                    <a:pt x="277" y="223"/>
                    <a:pt x="288" y="147"/>
                    <a:pt x="306" y="72"/>
                  </a:cubicBezTo>
                  <a:cubicBezTo>
                    <a:pt x="315" y="32"/>
                    <a:pt x="281" y="24"/>
                    <a:pt x="256" y="12"/>
                  </a:cubicBezTo>
                  <a:cubicBezTo>
                    <a:pt x="233" y="0"/>
                    <a:pt x="226" y="24"/>
                    <a:pt x="217" y="37"/>
                  </a:cubicBezTo>
                  <a:cubicBezTo>
                    <a:pt x="194" y="68"/>
                    <a:pt x="181" y="103"/>
                    <a:pt x="173" y="140"/>
                  </a:cubicBezTo>
                  <a:cubicBezTo>
                    <a:pt x="145" y="265"/>
                    <a:pt x="120" y="390"/>
                    <a:pt x="88" y="513"/>
                  </a:cubicBezTo>
                  <a:cubicBezTo>
                    <a:pt x="77" y="553"/>
                    <a:pt x="64" y="591"/>
                    <a:pt x="57" y="633"/>
                  </a:cubicBezTo>
                  <a:cubicBezTo>
                    <a:pt x="35" y="758"/>
                    <a:pt x="0" y="881"/>
                    <a:pt x="14" y="1009"/>
                  </a:cubicBezTo>
                  <a:close/>
                  <a:moveTo>
                    <a:pt x="431" y="585"/>
                  </a:moveTo>
                  <a:cubicBezTo>
                    <a:pt x="435" y="585"/>
                    <a:pt x="439" y="585"/>
                    <a:pt x="442" y="583"/>
                  </a:cubicBezTo>
                  <a:cubicBezTo>
                    <a:pt x="498" y="542"/>
                    <a:pt x="531" y="579"/>
                    <a:pt x="566" y="617"/>
                  </a:cubicBezTo>
                  <a:cubicBezTo>
                    <a:pt x="580" y="633"/>
                    <a:pt x="598" y="647"/>
                    <a:pt x="617" y="656"/>
                  </a:cubicBezTo>
                  <a:cubicBezTo>
                    <a:pt x="666" y="679"/>
                    <a:pt x="659" y="719"/>
                    <a:pt x="629" y="754"/>
                  </a:cubicBezTo>
                  <a:cubicBezTo>
                    <a:pt x="601" y="788"/>
                    <a:pt x="559" y="807"/>
                    <a:pt x="521" y="826"/>
                  </a:cubicBezTo>
                  <a:cubicBezTo>
                    <a:pt x="497" y="838"/>
                    <a:pt x="475" y="843"/>
                    <a:pt x="469" y="873"/>
                  </a:cubicBezTo>
                  <a:cubicBezTo>
                    <a:pt x="469" y="874"/>
                    <a:pt x="461" y="874"/>
                    <a:pt x="456" y="875"/>
                  </a:cubicBezTo>
                  <a:cubicBezTo>
                    <a:pt x="451" y="877"/>
                    <a:pt x="445" y="879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28" y="848"/>
                    <a:pt x="393" y="841"/>
                    <a:pt x="370" y="820"/>
                  </a:cubicBezTo>
                  <a:cubicBezTo>
                    <a:pt x="350" y="802"/>
                    <a:pt x="331" y="783"/>
                    <a:pt x="313" y="762"/>
                  </a:cubicBezTo>
                  <a:cubicBezTo>
                    <a:pt x="280" y="723"/>
                    <a:pt x="241" y="688"/>
                    <a:pt x="205" y="650"/>
                  </a:cubicBezTo>
                  <a:cubicBezTo>
                    <a:pt x="278" y="625"/>
                    <a:pt x="353" y="599"/>
                    <a:pt x="431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</p:grpSp>
      <p:pic>
        <p:nvPicPr>
          <p:cNvPr id="9592" name="图片 772" descr="nnd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588" y="4232275"/>
            <a:ext cx="491966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593" name="图片 13" descr="脑部 (5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025" y="5753100"/>
            <a:ext cx="795338" cy="7953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594" name="组 7"/>
          <p:cNvGrpSpPr/>
          <p:nvPr/>
        </p:nvGrpSpPr>
        <p:grpSpPr>
          <a:xfrm>
            <a:off x="501650" y="5924550"/>
            <a:ext cx="8235950" cy="452438"/>
            <a:chOff x="-457882" y="329481"/>
            <a:chExt cx="12966029" cy="712801"/>
          </a:xfrm>
        </p:grpSpPr>
        <p:pic>
          <p:nvPicPr>
            <p:cNvPr id="2" name="Picture 2" descr="D:\Tencent\logo_hdu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-10000"/>
            </a:blip>
            <a:srcRect/>
            <a:stretch>
              <a:fillRect/>
            </a:stretch>
          </p:blipFill>
          <p:spPr bwMode="auto">
            <a:xfrm>
              <a:off x="-457882" y="329481"/>
              <a:ext cx="3233444" cy="71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96" name="图片 394"/>
            <p:cNvPicPr>
              <a:picLocks noChangeAspect="1"/>
            </p:cNvPicPr>
            <p:nvPr userDrawn="1"/>
          </p:nvPicPr>
          <p:blipFill>
            <a:blip r:embed="rId3">
              <a:biLevel thresh="50000"/>
              <a:lum bright="95999"/>
            </a:blip>
            <a:stretch>
              <a:fillRect/>
            </a:stretch>
          </p:blipFill>
          <p:spPr>
            <a:xfrm>
              <a:off x="8804131" y="432580"/>
              <a:ext cx="3704016" cy="50680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597" name="组合 29"/>
          <p:cNvGrpSpPr/>
          <p:nvPr/>
        </p:nvGrpSpPr>
        <p:grpSpPr>
          <a:xfrm>
            <a:off x="2255838" y="927100"/>
            <a:ext cx="4659312" cy="2689225"/>
            <a:chOff x="1627188" y="850900"/>
            <a:chExt cx="8934450" cy="5156201"/>
          </a:xfrm>
        </p:grpSpPr>
        <p:sp>
          <p:nvSpPr>
            <p:cNvPr id="9598" name="AutoShape 3"/>
            <p:cNvSpPr>
              <a:spLocks noChangeAspect="1" noTextEdit="1"/>
            </p:cNvSpPr>
            <p:nvPr userDrawn="1"/>
          </p:nvSpPr>
          <p:spPr>
            <a:xfrm>
              <a:off x="1630363" y="854075"/>
              <a:ext cx="8931275" cy="51498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599" name="Oval 5"/>
            <p:cNvSpPr/>
            <p:nvPr userDrawn="1"/>
          </p:nvSpPr>
          <p:spPr>
            <a:xfrm>
              <a:off x="1627188" y="5243513"/>
              <a:ext cx="8934450" cy="763588"/>
            </a:xfrm>
            <a:prstGeom prst="ellipse">
              <a:avLst/>
            </a:prstGeom>
            <a:solidFill>
              <a:srgbClr val="D9D9D9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00" name="Rectangle 6"/>
            <p:cNvSpPr/>
            <p:nvPr userDrawn="1"/>
          </p:nvSpPr>
          <p:spPr>
            <a:xfrm>
              <a:off x="3841751" y="850900"/>
              <a:ext cx="225425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01" name="Freeform 7"/>
            <p:cNvSpPr>
              <a:spLocks noEditPoints="1"/>
            </p:cNvSpPr>
            <p:nvPr userDrawn="1"/>
          </p:nvSpPr>
          <p:spPr>
            <a:xfrm>
              <a:off x="3856038" y="850900"/>
              <a:ext cx="196850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50" y="0"/>
                </a:cxn>
                <a:cxn ang="0">
                  <a:pos x="6350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0500" y="0"/>
                </a:cxn>
                <a:cxn ang="0">
                  <a:pos x="196850" y="0"/>
                </a:cxn>
                <a:cxn ang="0">
                  <a:pos x="196850" y="1063625"/>
                </a:cxn>
                <a:cxn ang="0">
                  <a:pos x="190500" y="1063625"/>
                </a:cxn>
                <a:cxn ang="0">
                  <a:pos x="190500" y="0"/>
                </a:cxn>
              </a:cxnLst>
              <a:pathLst>
                <a:path w="124" h="670">
                  <a:moveTo>
                    <a:pt x="0" y="0"/>
                  </a:moveTo>
                  <a:lnTo>
                    <a:pt x="4" y="0"/>
                  </a:lnTo>
                  <a:lnTo>
                    <a:pt x="4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0" y="0"/>
                  </a:moveTo>
                  <a:lnTo>
                    <a:pt x="124" y="0"/>
                  </a:lnTo>
                  <a:lnTo>
                    <a:pt x="124" y="670"/>
                  </a:lnTo>
                  <a:lnTo>
                    <a:pt x="120" y="67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02" name="Rectangle 8"/>
            <p:cNvSpPr/>
            <p:nvPr userDrawn="1"/>
          </p:nvSpPr>
          <p:spPr>
            <a:xfrm>
              <a:off x="3871913" y="884238"/>
              <a:ext cx="165100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03" name="Oval 9"/>
            <p:cNvSpPr/>
            <p:nvPr userDrawn="1"/>
          </p:nvSpPr>
          <p:spPr>
            <a:xfrm>
              <a:off x="3917951" y="1782763"/>
              <a:ext cx="73025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04" name="Rectangle 10"/>
            <p:cNvSpPr/>
            <p:nvPr userDrawn="1"/>
          </p:nvSpPr>
          <p:spPr>
            <a:xfrm>
              <a:off x="3889376" y="1316038"/>
              <a:ext cx="131763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05" name="Rectangle 11"/>
            <p:cNvSpPr/>
            <p:nvPr userDrawn="1"/>
          </p:nvSpPr>
          <p:spPr>
            <a:xfrm>
              <a:off x="3889376" y="1354138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06" name="Rectangle 12"/>
            <p:cNvSpPr/>
            <p:nvPr userDrawn="1"/>
          </p:nvSpPr>
          <p:spPr>
            <a:xfrm>
              <a:off x="3889376" y="1393825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07" name="Oval 13"/>
            <p:cNvSpPr/>
            <p:nvPr userDrawn="1"/>
          </p:nvSpPr>
          <p:spPr>
            <a:xfrm>
              <a:off x="3927476" y="1792288"/>
              <a:ext cx="53975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08" name="Rectangle 14"/>
            <p:cNvSpPr/>
            <p:nvPr userDrawn="1"/>
          </p:nvSpPr>
          <p:spPr>
            <a:xfrm>
              <a:off x="4073526" y="850900"/>
              <a:ext cx="227013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09" name="Freeform 15"/>
            <p:cNvSpPr>
              <a:spLocks noEditPoints="1"/>
            </p:cNvSpPr>
            <p:nvPr userDrawn="1"/>
          </p:nvSpPr>
          <p:spPr>
            <a:xfrm>
              <a:off x="4089401" y="850900"/>
              <a:ext cx="198438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2087" y="0"/>
                </a:cxn>
                <a:cxn ang="0">
                  <a:pos x="198438" y="0"/>
                </a:cxn>
                <a:cxn ang="0">
                  <a:pos x="198438" y="1063625"/>
                </a:cxn>
                <a:cxn ang="0">
                  <a:pos x="192087" y="1063625"/>
                </a:cxn>
                <a:cxn ang="0">
                  <a:pos x="192087" y="0"/>
                </a:cxn>
              </a:cxnLst>
              <a:pathLst>
                <a:path w="125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1" y="0"/>
                  </a:moveTo>
                  <a:lnTo>
                    <a:pt x="125" y="0"/>
                  </a:lnTo>
                  <a:lnTo>
                    <a:pt x="125" y="670"/>
                  </a:lnTo>
                  <a:lnTo>
                    <a:pt x="121" y="67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10" name="Rectangle 16"/>
            <p:cNvSpPr/>
            <p:nvPr userDrawn="1"/>
          </p:nvSpPr>
          <p:spPr>
            <a:xfrm>
              <a:off x="4106863" y="884238"/>
              <a:ext cx="163513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11" name="Oval 17"/>
            <p:cNvSpPr/>
            <p:nvPr userDrawn="1"/>
          </p:nvSpPr>
          <p:spPr>
            <a:xfrm>
              <a:off x="4152901" y="1782763"/>
              <a:ext cx="68263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12" name="Rectangle 18"/>
            <p:cNvSpPr/>
            <p:nvPr userDrawn="1"/>
          </p:nvSpPr>
          <p:spPr>
            <a:xfrm>
              <a:off x="4122738" y="1316038"/>
              <a:ext cx="131763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13" name="Rectangle 19"/>
            <p:cNvSpPr/>
            <p:nvPr userDrawn="1"/>
          </p:nvSpPr>
          <p:spPr>
            <a:xfrm>
              <a:off x="4122738" y="1354138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14" name="Rectangle 20"/>
            <p:cNvSpPr/>
            <p:nvPr userDrawn="1"/>
          </p:nvSpPr>
          <p:spPr>
            <a:xfrm>
              <a:off x="4122738" y="1393825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15" name="Oval 21"/>
            <p:cNvSpPr/>
            <p:nvPr userDrawn="1"/>
          </p:nvSpPr>
          <p:spPr>
            <a:xfrm>
              <a:off x="4162426" y="1792288"/>
              <a:ext cx="52388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16" name="Rectangle 22"/>
            <p:cNvSpPr/>
            <p:nvPr userDrawn="1"/>
          </p:nvSpPr>
          <p:spPr>
            <a:xfrm>
              <a:off x="4306888" y="850900"/>
              <a:ext cx="228600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17" name="Freeform 23"/>
            <p:cNvSpPr>
              <a:spLocks noEditPoints="1"/>
            </p:cNvSpPr>
            <p:nvPr userDrawn="1"/>
          </p:nvSpPr>
          <p:spPr>
            <a:xfrm>
              <a:off x="4324351" y="850900"/>
              <a:ext cx="193675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0500" y="0"/>
                </a:cxn>
                <a:cxn ang="0">
                  <a:pos x="193675" y="0"/>
                </a:cxn>
                <a:cxn ang="0">
                  <a:pos x="193675" y="1063625"/>
                </a:cxn>
                <a:cxn ang="0">
                  <a:pos x="190500" y="1063625"/>
                </a:cxn>
                <a:cxn ang="0">
                  <a:pos x="190500" y="0"/>
                </a:cxn>
              </a:cxnLst>
              <a:pathLst>
                <a:path w="122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0" y="0"/>
                  </a:moveTo>
                  <a:lnTo>
                    <a:pt x="122" y="0"/>
                  </a:lnTo>
                  <a:lnTo>
                    <a:pt x="122" y="670"/>
                  </a:lnTo>
                  <a:lnTo>
                    <a:pt x="120" y="67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18" name="Rectangle 24"/>
            <p:cNvSpPr/>
            <p:nvPr userDrawn="1"/>
          </p:nvSpPr>
          <p:spPr>
            <a:xfrm>
              <a:off x="4340226" y="884238"/>
              <a:ext cx="161925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19" name="Oval 25"/>
            <p:cNvSpPr/>
            <p:nvPr userDrawn="1"/>
          </p:nvSpPr>
          <p:spPr>
            <a:xfrm>
              <a:off x="4386263" y="1782763"/>
              <a:ext cx="69850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20" name="Rectangle 26"/>
            <p:cNvSpPr/>
            <p:nvPr userDrawn="1"/>
          </p:nvSpPr>
          <p:spPr>
            <a:xfrm>
              <a:off x="4352926" y="1316038"/>
              <a:ext cx="136525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21" name="Rectangle 27"/>
            <p:cNvSpPr/>
            <p:nvPr userDrawn="1"/>
          </p:nvSpPr>
          <p:spPr>
            <a:xfrm>
              <a:off x="4352926" y="1354138"/>
              <a:ext cx="136525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22" name="Rectangle 28"/>
            <p:cNvSpPr/>
            <p:nvPr userDrawn="1"/>
          </p:nvSpPr>
          <p:spPr>
            <a:xfrm>
              <a:off x="4352926" y="1393825"/>
              <a:ext cx="136525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23" name="Oval 29"/>
            <p:cNvSpPr/>
            <p:nvPr userDrawn="1"/>
          </p:nvSpPr>
          <p:spPr>
            <a:xfrm>
              <a:off x="4395788" y="1792288"/>
              <a:ext cx="50800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24" name="Rectangle 30"/>
            <p:cNvSpPr/>
            <p:nvPr userDrawn="1"/>
          </p:nvSpPr>
          <p:spPr>
            <a:xfrm>
              <a:off x="4541838" y="850900"/>
              <a:ext cx="227013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25" name="Freeform 31"/>
            <p:cNvSpPr>
              <a:spLocks noEditPoints="1"/>
            </p:cNvSpPr>
            <p:nvPr userDrawn="1"/>
          </p:nvSpPr>
          <p:spPr>
            <a:xfrm>
              <a:off x="4557713" y="850900"/>
              <a:ext cx="198438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2087" y="0"/>
                </a:cxn>
                <a:cxn ang="0">
                  <a:pos x="198438" y="0"/>
                </a:cxn>
                <a:cxn ang="0">
                  <a:pos x="198438" y="1063625"/>
                </a:cxn>
                <a:cxn ang="0">
                  <a:pos x="192087" y="1063625"/>
                </a:cxn>
                <a:cxn ang="0">
                  <a:pos x="192087" y="0"/>
                </a:cxn>
              </a:cxnLst>
              <a:pathLst>
                <a:path w="125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1" y="0"/>
                  </a:moveTo>
                  <a:lnTo>
                    <a:pt x="125" y="0"/>
                  </a:lnTo>
                  <a:lnTo>
                    <a:pt x="125" y="670"/>
                  </a:lnTo>
                  <a:lnTo>
                    <a:pt x="121" y="67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26" name="Rectangle 32"/>
            <p:cNvSpPr/>
            <p:nvPr userDrawn="1"/>
          </p:nvSpPr>
          <p:spPr>
            <a:xfrm>
              <a:off x="4575176" y="884238"/>
              <a:ext cx="163513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27" name="Oval 33"/>
            <p:cNvSpPr/>
            <p:nvPr userDrawn="1"/>
          </p:nvSpPr>
          <p:spPr>
            <a:xfrm>
              <a:off x="4621213" y="1782763"/>
              <a:ext cx="68263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28" name="Rectangle 34"/>
            <p:cNvSpPr/>
            <p:nvPr userDrawn="1"/>
          </p:nvSpPr>
          <p:spPr>
            <a:xfrm>
              <a:off x="4591051" y="1316038"/>
              <a:ext cx="131763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29" name="Rectangle 35"/>
            <p:cNvSpPr/>
            <p:nvPr userDrawn="1"/>
          </p:nvSpPr>
          <p:spPr>
            <a:xfrm>
              <a:off x="4591051" y="1354138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30" name="Rectangle 36"/>
            <p:cNvSpPr/>
            <p:nvPr userDrawn="1"/>
          </p:nvSpPr>
          <p:spPr>
            <a:xfrm>
              <a:off x="4591051" y="1393825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31" name="Oval 37"/>
            <p:cNvSpPr/>
            <p:nvPr userDrawn="1"/>
          </p:nvSpPr>
          <p:spPr>
            <a:xfrm>
              <a:off x="4630738" y="1792288"/>
              <a:ext cx="52388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32" name="Rectangle 38"/>
            <p:cNvSpPr/>
            <p:nvPr userDrawn="1"/>
          </p:nvSpPr>
          <p:spPr>
            <a:xfrm>
              <a:off x="4775201" y="850900"/>
              <a:ext cx="228600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33" name="Freeform 39"/>
            <p:cNvSpPr>
              <a:spLocks noEditPoints="1"/>
            </p:cNvSpPr>
            <p:nvPr userDrawn="1"/>
          </p:nvSpPr>
          <p:spPr>
            <a:xfrm>
              <a:off x="4792663" y="850900"/>
              <a:ext cx="196850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0500" y="0"/>
                </a:cxn>
                <a:cxn ang="0">
                  <a:pos x="196850" y="0"/>
                </a:cxn>
                <a:cxn ang="0">
                  <a:pos x="196850" y="1063625"/>
                </a:cxn>
                <a:cxn ang="0">
                  <a:pos x="190500" y="1063625"/>
                </a:cxn>
                <a:cxn ang="0">
                  <a:pos x="190500" y="0"/>
                </a:cxn>
              </a:cxnLst>
              <a:pathLst>
                <a:path w="124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0" y="0"/>
                  </a:moveTo>
                  <a:lnTo>
                    <a:pt x="124" y="0"/>
                  </a:lnTo>
                  <a:lnTo>
                    <a:pt x="124" y="670"/>
                  </a:lnTo>
                  <a:lnTo>
                    <a:pt x="120" y="67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34" name="Rectangle 40"/>
            <p:cNvSpPr/>
            <p:nvPr userDrawn="1"/>
          </p:nvSpPr>
          <p:spPr>
            <a:xfrm>
              <a:off x="4808538" y="884238"/>
              <a:ext cx="165100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35" name="Oval 41"/>
            <p:cNvSpPr/>
            <p:nvPr userDrawn="1"/>
          </p:nvSpPr>
          <p:spPr>
            <a:xfrm>
              <a:off x="4854576" y="1782763"/>
              <a:ext cx="69850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36" name="Rectangle 42"/>
            <p:cNvSpPr/>
            <p:nvPr userDrawn="1"/>
          </p:nvSpPr>
          <p:spPr>
            <a:xfrm>
              <a:off x="4821238" y="1316038"/>
              <a:ext cx="134938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37" name="Rectangle 43"/>
            <p:cNvSpPr/>
            <p:nvPr userDrawn="1"/>
          </p:nvSpPr>
          <p:spPr>
            <a:xfrm>
              <a:off x="4821238" y="1354138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38" name="Rectangle 44"/>
            <p:cNvSpPr/>
            <p:nvPr userDrawn="1"/>
          </p:nvSpPr>
          <p:spPr>
            <a:xfrm>
              <a:off x="4821238" y="1393825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39" name="Oval 45"/>
            <p:cNvSpPr/>
            <p:nvPr userDrawn="1"/>
          </p:nvSpPr>
          <p:spPr>
            <a:xfrm>
              <a:off x="4864101" y="1792288"/>
              <a:ext cx="49213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40" name="Rectangle 46"/>
            <p:cNvSpPr/>
            <p:nvPr userDrawn="1"/>
          </p:nvSpPr>
          <p:spPr>
            <a:xfrm>
              <a:off x="5010151" y="850900"/>
              <a:ext cx="227013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41" name="Freeform 47"/>
            <p:cNvSpPr>
              <a:spLocks noEditPoints="1"/>
            </p:cNvSpPr>
            <p:nvPr userDrawn="1"/>
          </p:nvSpPr>
          <p:spPr>
            <a:xfrm>
              <a:off x="5022851" y="850900"/>
              <a:ext cx="198438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50" y="0"/>
                </a:cxn>
                <a:cxn ang="0">
                  <a:pos x="6350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3675" y="0"/>
                </a:cxn>
                <a:cxn ang="0">
                  <a:pos x="198438" y="0"/>
                </a:cxn>
                <a:cxn ang="0">
                  <a:pos x="198438" y="1063625"/>
                </a:cxn>
                <a:cxn ang="0">
                  <a:pos x="193675" y="1063625"/>
                </a:cxn>
                <a:cxn ang="0">
                  <a:pos x="193675" y="0"/>
                </a:cxn>
              </a:cxnLst>
              <a:pathLst>
                <a:path w="125" h="670">
                  <a:moveTo>
                    <a:pt x="0" y="0"/>
                  </a:moveTo>
                  <a:lnTo>
                    <a:pt x="4" y="0"/>
                  </a:lnTo>
                  <a:lnTo>
                    <a:pt x="4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2" y="0"/>
                  </a:moveTo>
                  <a:lnTo>
                    <a:pt x="125" y="0"/>
                  </a:lnTo>
                  <a:lnTo>
                    <a:pt x="125" y="670"/>
                  </a:lnTo>
                  <a:lnTo>
                    <a:pt x="122" y="67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42" name="Rectangle 48"/>
            <p:cNvSpPr/>
            <p:nvPr userDrawn="1"/>
          </p:nvSpPr>
          <p:spPr>
            <a:xfrm>
              <a:off x="5038726" y="884238"/>
              <a:ext cx="165100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43" name="Oval 49"/>
            <p:cNvSpPr/>
            <p:nvPr userDrawn="1"/>
          </p:nvSpPr>
          <p:spPr>
            <a:xfrm>
              <a:off x="5089526" y="1782763"/>
              <a:ext cx="68263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44" name="Rectangle 50"/>
            <p:cNvSpPr/>
            <p:nvPr userDrawn="1"/>
          </p:nvSpPr>
          <p:spPr>
            <a:xfrm>
              <a:off x="5056188" y="1316038"/>
              <a:ext cx="134938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45" name="Rectangle 51"/>
            <p:cNvSpPr/>
            <p:nvPr userDrawn="1"/>
          </p:nvSpPr>
          <p:spPr>
            <a:xfrm>
              <a:off x="5056188" y="1354138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46" name="Rectangle 52"/>
            <p:cNvSpPr/>
            <p:nvPr userDrawn="1"/>
          </p:nvSpPr>
          <p:spPr>
            <a:xfrm>
              <a:off x="5056188" y="1393825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47" name="Oval 53"/>
            <p:cNvSpPr/>
            <p:nvPr userDrawn="1"/>
          </p:nvSpPr>
          <p:spPr>
            <a:xfrm>
              <a:off x="5095876" y="1792288"/>
              <a:ext cx="52388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48" name="Rectangle 54"/>
            <p:cNvSpPr/>
            <p:nvPr userDrawn="1"/>
          </p:nvSpPr>
          <p:spPr>
            <a:xfrm>
              <a:off x="3730626" y="1914525"/>
              <a:ext cx="1674813" cy="3678238"/>
            </a:xfrm>
            <a:prstGeom prst="rect">
              <a:avLst/>
            </a:prstGeom>
            <a:solidFill>
              <a:srgbClr val="919DA5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49" name="Rectangle 55"/>
            <p:cNvSpPr/>
            <p:nvPr userDrawn="1"/>
          </p:nvSpPr>
          <p:spPr>
            <a:xfrm>
              <a:off x="3846513" y="2089150"/>
              <a:ext cx="1443038" cy="1090613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50" name="Rectangle 56"/>
            <p:cNvSpPr/>
            <p:nvPr userDrawn="1"/>
          </p:nvSpPr>
          <p:spPr>
            <a:xfrm>
              <a:off x="3846513" y="3228975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51" name="Rectangle 57"/>
            <p:cNvSpPr/>
            <p:nvPr userDrawn="1"/>
          </p:nvSpPr>
          <p:spPr>
            <a:xfrm>
              <a:off x="3846513" y="4365625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52" name="Rectangle 58"/>
            <p:cNvSpPr/>
            <p:nvPr userDrawn="1"/>
          </p:nvSpPr>
          <p:spPr>
            <a:xfrm>
              <a:off x="4303713" y="2317750"/>
              <a:ext cx="508000" cy="269875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53" name="Freeform 59"/>
            <p:cNvSpPr/>
            <p:nvPr userDrawn="1"/>
          </p:nvSpPr>
          <p:spPr>
            <a:xfrm>
              <a:off x="4346576" y="2422525"/>
              <a:ext cx="419100" cy="128588"/>
            </a:xfrm>
            <a:custGeom>
              <a:avLst/>
              <a:gdLst/>
              <a:ahLst/>
              <a:cxnLst>
                <a:cxn ang="0">
                  <a:pos x="26400" y="0"/>
                </a:cxn>
                <a:cxn ang="0">
                  <a:pos x="392700" y="0"/>
                </a:cxn>
                <a:cxn ang="0">
                  <a:pos x="419100" y="29674"/>
                </a:cxn>
                <a:cxn ang="0">
                  <a:pos x="419100" y="98913"/>
                </a:cxn>
                <a:cxn ang="0">
                  <a:pos x="392700" y="128588"/>
                </a:cxn>
                <a:cxn ang="0">
                  <a:pos x="26400" y="128588"/>
                </a:cxn>
                <a:cxn ang="0">
                  <a:pos x="0" y="98913"/>
                </a:cxn>
                <a:cxn ang="0">
                  <a:pos x="0" y="29674"/>
                </a:cxn>
                <a:cxn ang="0">
                  <a:pos x="26400" y="0"/>
                </a:cxn>
              </a:cxnLst>
              <a:pathLst>
                <a:path w="127" h="39">
                  <a:moveTo>
                    <a:pt x="8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4" y="0"/>
                    <a:pt x="127" y="4"/>
                    <a:pt x="127" y="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27" y="35"/>
                    <a:pt x="124" y="39"/>
                    <a:pt x="11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5"/>
                    <a:pt x="0" y="3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54" name="Rectangle 60"/>
            <p:cNvSpPr/>
            <p:nvPr userDrawn="1"/>
          </p:nvSpPr>
          <p:spPr>
            <a:xfrm>
              <a:off x="4303713" y="3408363"/>
              <a:ext cx="508000" cy="269875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55" name="Freeform 61"/>
            <p:cNvSpPr/>
            <p:nvPr userDrawn="1"/>
          </p:nvSpPr>
          <p:spPr>
            <a:xfrm>
              <a:off x="4337051" y="3516313"/>
              <a:ext cx="419100" cy="128588"/>
            </a:xfrm>
            <a:custGeom>
              <a:avLst/>
              <a:gdLst/>
              <a:ahLst/>
              <a:cxnLst>
                <a:cxn ang="0">
                  <a:pos x="26400" y="0"/>
                </a:cxn>
                <a:cxn ang="0">
                  <a:pos x="392700" y="0"/>
                </a:cxn>
                <a:cxn ang="0">
                  <a:pos x="419100" y="26377"/>
                </a:cxn>
                <a:cxn ang="0">
                  <a:pos x="419100" y="98913"/>
                </a:cxn>
                <a:cxn ang="0">
                  <a:pos x="392700" y="128588"/>
                </a:cxn>
                <a:cxn ang="0">
                  <a:pos x="26400" y="128588"/>
                </a:cxn>
                <a:cxn ang="0">
                  <a:pos x="0" y="98913"/>
                </a:cxn>
                <a:cxn ang="0">
                  <a:pos x="0" y="26377"/>
                </a:cxn>
                <a:cxn ang="0">
                  <a:pos x="26400" y="0"/>
                </a:cxn>
              </a:cxnLst>
              <a:pathLst>
                <a:path w="127" h="39">
                  <a:moveTo>
                    <a:pt x="8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4" y="0"/>
                    <a:pt x="127" y="4"/>
                    <a:pt x="127" y="8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27" y="35"/>
                    <a:pt x="124" y="39"/>
                    <a:pt x="11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5"/>
                    <a:pt x="0" y="3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56" name="Rectangle 62"/>
            <p:cNvSpPr/>
            <p:nvPr userDrawn="1"/>
          </p:nvSpPr>
          <p:spPr>
            <a:xfrm>
              <a:off x="4306888" y="4533900"/>
              <a:ext cx="508000" cy="271463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57" name="Freeform 63"/>
            <p:cNvSpPr/>
            <p:nvPr userDrawn="1"/>
          </p:nvSpPr>
          <p:spPr>
            <a:xfrm>
              <a:off x="4346576" y="4640263"/>
              <a:ext cx="419100" cy="128588"/>
            </a:xfrm>
            <a:custGeom>
              <a:avLst/>
              <a:gdLst/>
              <a:ahLst/>
              <a:cxnLst>
                <a:cxn ang="0">
                  <a:pos x="26400" y="0"/>
                </a:cxn>
                <a:cxn ang="0">
                  <a:pos x="392700" y="0"/>
                </a:cxn>
                <a:cxn ang="0">
                  <a:pos x="419100" y="29674"/>
                </a:cxn>
                <a:cxn ang="0">
                  <a:pos x="419100" y="102210"/>
                </a:cxn>
                <a:cxn ang="0">
                  <a:pos x="392700" y="128588"/>
                </a:cxn>
                <a:cxn ang="0">
                  <a:pos x="26400" y="128588"/>
                </a:cxn>
                <a:cxn ang="0">
                  <a:pos x="0" y="102210"/>
                </a:cxn>
                <a:cxn ang="0">
                  <a:pos x="0" y="29674"/>
                </a:cxn>
                <a:cxn ang="0">
                  <a:pos x="26400" y="0"/>
                </a:cxn>
              </a:cxnLst>
              <a:pathLst>
                <a:path w="127" h="39">
                  <a:moveTo>
                    <a:pt x="8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4" y="0"/>
                    <a:pt x="127" y="4"/>
                    <a:pt x="127" y="9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7" y="35"/>
                    <a:pt x="124" y="39"/>
                    <a:pt x="11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5"/>
                    <a:pt x="0" y="3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58" name="Freeform 64"/>
            <p:cNvSpPr/>
            <p:nvPr userDrawn="1"/>
          </p:nvSpPr>
          <p:spPr>
            <a:xfrm>
              <a:off x="7007226" y="1169988"/>
              <a:ext cx="103188" cy="744538"/>
            </a:xfrm>
            <a:custGeom>
              <a:avLst/>
              <a:gdLst/>
              <a:ahLst/>
              <a:cxnLst>
                <a:cxn ang="0">
                  <a:pos x="103188" y="724771"/>
                </a:cxn>
                <a:cxn ang="0">
                  <a:pos x="86544" y="744538"/>
                </a:cxn>
                <a:cxn ang="0">
                  <a:pos x="16643" y="744538"/>
                </a:cxn>
                <a:cxn ang="0">
                  <a:pos x="0" y="724771"/>
                </a:cxn>
                <a:cxn ang="0">
                  <a:pos x="0" y="19766"/>
                </a:cxn>
                <a:cxn ang="0">
                  <a:pos x="16643" y="0"/>
                </a:cxn>
                <a:cxn ang="0">
                  <a:pos x="86544" y="0"/>
                </a:cxn>
                <a:cxn ang="0">
                  <a:pos x="103188" y="19766"/>
                </a:cxn>
                <a:cxn ang="0">
                  <a:pos x="103188" y="724771"/>
                </a:cxn>
              </a:cxnLst>
              <a:pathLst>
                <a:path w="31" h="226">
                  <a:moveTo>
                    <a:pt x="31" y="220"/>
                  </a:moveTo>
                  <a:cubicBezTo>
                    <a:pt x="31" y="223"/>
                    <a:pt x="29" y="226"/>
                    <a:pt x="26" y="226"/>
                  </a:cubicBezTo>
                  <a:cubicBezTo>
                    <a:pt x="5" y="226"/>
                    <a:pt x="5" y="226"/>
                    <a:pt x="5" y="226"/>
                  </a:cubicBezTo>
                  <a:cubicBezTo>
                    <a:pt x="2" y="226"/>
                    <a:pt x="0" y="223"/>
                    <a:pt x="0" y="2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1" y="3"/>
                    <a:pt x="31" y="6"/>
                  </a:cubicBezTo>
                  <a:lnTo>
                    <a:pt x="31" y="220"/>
                  </a:lnTo>
                  <a:close/>
                </a:path>
              </a:pathLst>
            </a:custGeom>
            <a:solidFill>
              <a:srgbClr val="F58A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59" name="Freeform 65"/>
            <p:cNvSpPr/>
            <p:nvPr userDrawn="1"/>
          </p:nvSpPr>
          <p:spPr>
            <a:xfrm>
              <a:off x="7110413" y="1276350"/>
              <a:ext cx="104775" cy="638175"/>
            </a:xfrm>
            <a:custGeom>
              <a:avLst/>
              <a:gdLst/>
              <a:ahLst/>
              <a:cxnLst>
                <a:cxn ang="0">
                  <a:pos x="104775" y="621727"/>
                </a:cxn>
                <a:cxn ang="0">
                  <a:pos x="88403" y="638175"/>
                </a:cxn>
                <a:cxn ang="0">
                  <a:pos x="13096" y="638175"/>
                </a:cxn>
                <a:cxn ang="0">
                  <a:pos x="0" y="621727"/>
                </a:cxn>
                <a:cxn ang="0">
                  <a:pos x="0" y="16447"/>
                </a:cxn>
                <a:cxn ang="0">
                  <a:pos x="13096" y="0"/>
                </a:cxn>
                <a:cxn ang="0">
                  <a:pos x="88403" y="0"/>
                </a:cxn>
                <a:cxn ang="0">
                  <a:pos x="104775" y="16447"/>
                </a:cxn>
                <a:cxn ang="0">
                  <a:pos x="104775" y="621727"/>
                </a:cxn>
              </a:cxnLst>
              <a:pathLst>
                <a:path w="32" h="194">
                  <a:moveTo>
                    <a:pt x="32" y="189"/>
                  </a:moveTo>
                  <a:cubicBezTo>
                    <a:pt x="32" y="191"/>
                    <a:pt x="30" y="194"/>
                    <a:pt x="27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2" y="194"/>
                    <a:pt x="0" y="191"/>
                    <a:pt x="0" y="18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lnTo>
                    <a:pt x="32" y="189"/>
                  </a:lnTo>
                  <a:close/>
                </a:path>
              </a:pathLst>
            </a:custGeom>
            <a:solidFill>
              <a:srgbClr val="F79E6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60" name="Freeform 66"/>
            <p:cNvSpPr/>
            <p:nvPr userDrawn="1"/>
          </p:nvSpPr>
          <p:spPr>
            <a:xfrm>
              <a:off x="7215188" y="1319213"/>
              <a:ext cx="98425" cy="595313"/>
            </a:xfrm>
            <a:custGeom>
              <a:avLst/>
              <a:gdLst/>
              <a:ahLst/>
              <a:cxnLst>
                <a:cxn ang="0">
                  <a:pos x="98425" y="578867"/>
                </a:cxn>
                <a:cxn ang="0">
                  <a:pos x="85301" y="595313"/>
                </a:cxn>
                <a:cxn ang="0">
                  <a:pos x="13123" y="595313"/>
                </a:cxn>
                <a:cxn ang="0">
                  <a:pos x="0" y="578867"/>
                </a:cxn>
                <a:cxn ang="0">
                  <a:pos x="0" y="16445"/>
                </a:cxn>
                <a:cxn ang="0">
                  <a:pos x="13123" y="0"/>
                </a:cxn>
                <a:cxn ang="0">
                  <a:pos x="85301" y="0"/>
                </a:cxn>
                <a:cxn ang="0">
                  <a:pos x="98425" y="16445"/>
                </a:cxn>
                <a:cxn ang="0">
                  <a:pos x="98425" y="578867"/>
                </a:cxn>
              </a:cxnLst>
              <a:pathLst>
                <a:path w="30" h="181">
                  <a:moveTo>
                    <a:pt x="30" y="176"/>
                  </a:moveTo>
                  <a:cubicBezTo>
                    <a:pt x="30" y="178"/>
                    <a:pt x="29" y="181"/>
                    <a:pt x="26" y="181"/>
                  </a:cubicBezTo>
                  <a:cubicBezTo>
                    <a:pt x="4" y="181"/>
                    <a:pt x="4" y="181"/>
                    <a:pt x="4" y="181"/>
                  </a:cubicBezTo>
                  <a:cubicBezTo>
                    <a:pt x="2" y="181"/>
                    <a:pt x="0" y="178"/>
                    <a:pt x="0" y="17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0" y="2"/>
                    <a:pt x="30" y="5"/>
                  </a:cubicBezTo>
                  <a:lnTo>
                    <a:pt x="30" y="176"/>
                  </a:lnTo>
                  <a:close/>
                </a:path>
              </a:pathLst>
            </a:custGeom>
            <a:solidFill>
              <a:srgbClr val="AC586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61" name="Freeform 67"/>
            <p:cNvSpPr/>
            <p:nvPr userDrawn="1"/>
          </p:nvSpPr>
          <p:spPr>
            <a:xfrm>
              <a:off x="7313613" y="1377950"/>
              <a:ext cx="88900" cy="536575"/>
            </a:xfrm>
            <a:custGeom>
              <a:avLst/>
              <a:gdLst/>
              <a:ahLst/>
              <a:cxnLst>
                <a:cxn ang="0">
                  <a:pos x="88900" y="520115"/>
                </a:cxn>
                <a:cxn ang="0">
                  <a:pos x="75729" y="536575"/>
                </a:cxn>
                <a:cxn ang="0">
                  <a:pos x="13170" y="536575"/>
                </a:cxn>
                <a:cxn ang="0">
                  <a:pos x="0" y="520115"/>
                </a:cxn>
                <a:cxn ang="0">
                  <a:pos x="0" y="13167"/>
                </a:cxn>
                <a:cxn ang="0">
                  <a:pos x="13170" y="0"/>
                </a:cxn>
                <a:cxn ang="0">
                  <a:pos x="75729" y="0"/>
                </a:cxn>
                <a:cxn ang="0">
                  <a:pos x="88900" y="13167"/>
                </a:cxn>
                <a:cxn ang="0">
                  <a:pos x="88900" y="520115"/>
                </a:cxn>
              </a:cxnLst>
              <a:pathLst>
                <a:path w="27" h="163">
                  <a:moveTo>
                    <a:pt x="27" y="158"/>
                  </a:moveTo>
                  <a:cubicBezTo>
                    <a:pt x="27" y="161"/>
                    <a:pt x="25" y="163"/>
                    <a:pt x="23" y="163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2" y="163"/>
                    <a:pt x="0" y="161"/>
                    <a:pt x="0" y="15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7" y="2"/>
                    <a:pt x="27" y="4"/>
                  </a:cubicBezTo>
                  <a:lnTo>
                    <a:pt x="27" y="158"/>
                  </a:lnTo>
                  <a:close/>
                </a:path>
              </a:pathLst>
            </a:custGeom>
            <a:solidFill>
              <a:srgbClr val="0083B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62" name="Freeform 68"/>
            <p:cNvSpPr/>
            <p:nvPr userDrawn="1"/>
          </p:nvSpPr>
          <p:spPr>
            <a:xfrm>
              <a:off x="7402513" y="1262063"/>
              <a:ext cx="139700" cy="652463"/>
            </a:xfrm>
            <a:custGeom>
              <a:avLst/>
              <a:gdLst/>
              <a:ahLst/>
              <a:cxnLst>
                <a:cxn ang="0">
                  <a:pos x="139700" y="632691"/>
                </a:cxn>
                <a:cxn ang="0">
                  <a:pos x="119742" y="652463"/>
                </a:cxn>
                <a:cxn ang="0">
                  <a:pos x="19957" y="652463"/>
                </a:cxn>
                <a:cxn ang="0">
                  <a:pos x="0" y="632691"/>
                </a:cxn>
                <a:cxn ang="0">
                  <a:pos x="0" y="16476"/>
                </a:cxn>
                <a:cxn ang="0">
                  <a:pos x="19957" y="0"/>
                </a:cxn>
                <a:cxn ang="0">
                  <a:pos x="119742" y="0"/>
                </a:cxn>
                <a:cxn ang="0">
                  <a:pos x="139700" y="16476"/>
                </a:cxn>
                <a:cxn ang="0">
                  <a:pos x="139700" y="632691"/>
                </a:cxn>
              </a:cxnLst>
              <a:pathLst>
                <a:path w="42" h="198">
                  <a:moveTo>
                    <a:pt x="42" y="192"/>
                  </a:moveTo>
                  <a:cubicBezTo>
                    <a:pt x="42" y="195"/>
                    <a:pt x="39" y="198"/>
                    <a:pt x="36" y="198"/>
                  </a:cubicBezTo>
                  <a:cubicBezTo>
                    <a:pt x="6" y="198"/>
                    <a:pt x="6" y="198"/>
                    <a:pt x="6" y="198"/>
                  </a:cubicBezTo>
                  <a:cubicBezTo>
                    <a:pt x="2" y="198"/>
                    <a:pt x="0" y="195"/>
                    <a:pt x="0" y="19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9" y="0"/>
                    <a:pt x="42" y="2"/>
                    <a:pt x="42" y="5"/>
                  </a:cubicBezTo>
                  <a:lnTo>
                    <a:pt x="42" y="192"/>
                  </a:lnTo>
                  <a:close/>
                </a:path>
              </a:pathLst>
            </a:custGeom>
            <a:solidFill>
              <a:srgbClr val="7670B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63" name="Freeform 69"/>
            <p:cNvSpPr/>
            <p:nvPr userDrawn="1"/>
          </p:nvSpPr>
          <p:spPr>
            <a:xfrm>
              <a:off x="7542213" y="1203325"/>
              <a:ext cx="98425" cy="711200"/>
            </a:xfrm>
            <a:custGeom>
              <a:avLst/>
              <a:gdLst/>
              <a:ahLst/>
              <a:cxnLst>
                <a:cxn ang="0">
                  <a:pos x="98425" y="691444"/>
                </a:cxn>
                <a:cxn ang="0">
                  <a:pos x="85301" y="711200"/>
                </a:cxn>
                <a:cxn ang="0">
                  <a:pos x="13123" y="711200"/>
                </a:cxn>
                <a:cxn ang="0">
                  <a:pos x="0" y="691444"/>
                </a:cxn>
                <a:cxn ang="0">
                  <a:pos x="0" y="19755"/>
                </a:cxn>
                <a:cxn ang="0">
                  <a:pos x="13123" y="0"/>
                </a:cxn>
                <a:cxn ang="0">
                  <a:pos x="85301" y="0"/>
                </a:cxn>
                <a:cxn ang="0">
                  <a:pos x="98425" y="19755"/>
                </a:cxn>
                <a:cxn ang="0">
                  <a:pos x="98425" y="691444"/>
                </a:cxn>
              </a:cxnLst>
              <a:pathLst>
                <a:path w="30" h="216">
                  <a:moveTo>
                    <a:pt x="30" y="210"/>
                  </a:moveTo>
                  <a:cubicBezTo>
                    <a:pt x="30" y="213"/>
                    <a:pt x="28" y="216"/>
                    <a:pt x="26" y="216"/>
                  </a:cubicBezTo>
                  <a:cubicBezTo>
                    <a:pt x="4" y="216"/>
                    <a:pt x="4" y="216"/>
                    <a:pt x="4" y="216"/>
                  </a:cubicBezTo>
                  <a:cubicBezTo>
                    <a:pt x="2" y="216"/>
                    <a:pt x="0" y="213"/>
                    <a:pt x="0" y="2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30" y="3"/>
                    <a:pt x="30" y="6"/>
                  </a:cubicBezTo>
                  <a:lnTo>
                    <a:pt x="30" y="210"/>
                  </a:lnTo>
                  <a:close/>
                </a:path>
              </a:pathLst>
            </a:custGeom>
            <a:solidFill>
              <a:srgbClr val="F2705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64" name="Freeform 70"/>
            <p:cNvSpPr/>
            <p:nvPr userDrawn="1"/>
          </p:nvSpPr>
          <p:spPr>
            <a:xfrm>
              <a:off x="7640638" y="1295400"/>
              <a:ext cx="98425" cy="619125"/>
            </a:xfrm>
            <a:custGeom>
              <a:avLst/>
              <a:gdLst/>
              <a:ahLst/>
              <a:cxnLst>
                <a:cxn ang="0">
                  <a:pos x="98425" y="602658"/>
                </a:cxn>
                <a:cxn ang="0">
                  <a:pos x="85301" y="619125"/>
                </a:cxn>
                <a:cxn ang="0">
                  <a:pos x="13123" y="619125"/>
                </a:cxn>
                <a:cxn ang="0">
                  <a:pos x="0" y="602658"/>
                </a:cxn>
                <a:cxn ang="0">
                  <a:pos x="0" y="16466"/>
                </a:cxn>
                <a:cxn ang="0">
                  <a:pos x="13123" y="0"/>
                </a:cxn>
                <a:cxn ang="0">
                  <a:pos x="85301" y="0"/>
                </a:cxn>
                <a:cxn ang="0">
                  <a:pos x="98425" y="16466"/>
                </a:cxn>
                <a:cxn ang="0">
                  <a:pos x="98425" y="602658"/>
                </a:cxn>
              </a:cxnLst>
              <a:pathLst>
                <a:path w="30" h="188">
                  <a:moveTo>
                    <a:pt x="30" y="183"/>
                  </a:moveTo>
                  <a:cubicBezTo>
                    <a:pt x="30" y="185"/>
                    <a:pt x="28" y="188"/>
                    <a:pt x="26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2" y="188"/>
                    <a:pt x="0" y="185"/>
                    <a:pt x="0" y="18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30" y="2"/>
                    <a:pt x="30" y="5"/>
                  </a:cubicBezTo>
                  <a:lnTo>
                    <a:pt x="30" y="183"/>
                  </a:lnTo>
                  <a:close/>
                </a:path>
              </a:pathLst>
            </a:custGeom>
            <a:solidFill>
              <a:srgbClr val="75617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65" name="Freeform 71"/>
            <p:cNvSpPr/>
            <p:nvPr userDrawn="1"/>
          </p:nvSpPr>
          <p:spPr>
            <a:xfrm>
              <a:off x="7739063" y="1203325"/>
              <a:ext cx="76200" cy="711200"/>
            </a:xfrm>
            <a:custGeom>
              <a:avLst/>
              <a:gdLst/>
              <a:ahLst/>
              <a:cxnLst>
                <a:cxn ang="0">
                  <a:pos x="76200" y="691444"/>
                </a:cxn>
                <a:cxn ang="0">
                  <a:pos x="62947" y="711200"/>
                </a:cxn>
                <a:cxn ang="0">
                  <a:pos x="9939" y="711200"/>
                </a:cxn>
                <a:cxn ang="0">
                  <a:pos x="0" y="691444"/>
                </a:cxn>
                <a:cxn ang="0">
                  <a:pos x="0" y="19755"/>
                </a:cxn>
                <a:cxn ang="0">
                  <a:pos x="9939" y="0"/>
                </a:cxn>
                <a:cxn ang="0">
                  <a:pos x="62947" y="0"/>
                </a:cxn>
                <a:cxn ang="0">
                  <a:pos x="76200" y="19755"/>
                </a:cxn>
                <a:cxn ang="0">
                  <a:pos x="76200" y="691444"/>
                </a:cxn>
              </a:cxnLst>
              <a:pathLst>
                <a:path w="23" h="216">
                  <a:moveTo>
                    <a:pt x="23" y="210"/>
                  </a:moveTo>
                  <a:cubicBezTo>
                    <a:pt x="23" y="213"/>
                    <a:pt x="21" y="216"/>
                    <a:pt x="19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0" y="213"/>
                    <a:pt x="0" y="2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3" y="3"/>
                    <a:pt x="23" y="6"/>
                  </a:cubicBezTo>
                  <a:lnTo>
                    <a:pt x="23" y="210"/>
                  </a:lnTo>
                  <a:close/>
                </a:path>
              </a:pathLst>
            </a:custGeom>
            <a:solidFill>
              <a:srgbClr val="C4A98C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66" name="Freeform 72"/>
            <p:cNvSpPr/>
            <p:nvPr userDrawn="1"/>
          </p:nvSpPr>
          <p:spPr>
            <a:xfrm>
              <a:off x="7815263" y="1350963"/>
              <a:ext cx="88900" cy="563563"/>
            </a:xfrm>
            <a:custGeom>
              <a:avLst/>
              <a:gdLst/>
              <a:ahLst/>
              <a:cxnLst>
                <a:cxn ang="0">
                  <a:pos x="88900" y="547084"/>
                </a:cxn>
                <a:cxn ang="0">
                  <a:pos x="75729" y="563563"/>
                </a:cxn>
                <a:cxn ang="0">
                  <a:pos x="9877" y="563563"/>
                </a:cxn>
                <a:cxn ang="0">
                  <a:pos x="0" y="547084"/>
                </a:cxn>
                <a:cxn ang="0">
                  <a:pos x="0" y="13182"/>
                </a:cxn>
                <a:cxn ang="0">
                  <a:pos x="9877" y="0"/>
                </a:cxn>
                <a:cxn ang="0">
                  <a:pos x="75729" y="0"/>
                </a:cxn>
                <a:cxn ang="0">
                  <a:pos x="88900" y="13182"/>
                </a:cxn>
                <a:cxn ang="0">
                  <a:pos x="88900" y="547084"/>
                </a:cxn>
              </a:cxnLst>
              <a:pathLst>
                <a:path w="27" h="171">
                  <a:moveTo>
                    <a:pt x="27" y="166"/>
                  </a:moveTo>
                  <a:cubicBezTo>
                    <a:pt x="27" y="169"/>
                    <a:pt x="25" y="171"/>
                    <a:pt x="23" y="171"/>
                  </a:cubicBezTo>
                  <a:cubicBezTo>
                    <a:pt x="3" y="171"/>
                    <a:pt x="3" y="171"/>
                    <a:pt x="3" y="171"/>
                  </a:cubicBezTo>
                  <a:cubicBezTo>
                    <a:pt x="1" y="171"/>
                    <a:pt x="0" y="169"/>
                    <a:pt x="0" y="16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7" y="2"/>
                    <a:pt x="27" y="4"/>
                  </a:cubicBezTo>
                  <a:lnTo>
                    <a:pt x="27" y="166"/>
                  </a:lnTo>
                  <a:close/>
                </a:path>
              </a:pathLst>
            </a:custGeom>
            <a:solidFill>
              <a:srgbClr val="888C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67" name="Freeform 73"/>
            <p:cNvSpPr/>
            <p:nvPr userDrawn="1"/>
          </p:nvSpPr>
          <p:spPr>
            <a:xfrm>
              <a:off x="7904163" y="1243013"/>
              <a:ext cx="109538" cy="671513"/>
            </a:xfrm>
            <a:custGeom>
              <a:avLst/>
              <a:gdLst/>
              <a:ahLst/>
              <a:cxnLst>
                <a:cxn ang="0">
                  <a:pos x="109538" y="651762"/>
                </a:cxn>
                <a:cxn ang="0">
                  <a:pos x="96260" y="671513"/>
                </a:cxn>
                <a:cxn ang="0">
                  <a:pos x="16596" y="671513"/>
                </a:cxn>
                <a:cxn ang="0">
                  <a:pos x="0" y="651762"/>
                </a:cxn>
                <a:cxn ang="0">
                  <a:pos x="0" y="16458"/>
                </a:cxn>
                <a:cxn ang="0">
                  <a:pos x="16596" y="0"/>
                </a:cxn>
                <a:cxn ang="0">
                  <a:pos x="96260" y="0"/>
                </a:cxn>
                <a:cxn ang="0">
                  <a:pos x="109538" y="16458"/>
                </a:cxn>
                <a:cxn ang="0">
                  <a:pos x="109538" y="651762"/>
                </a:cxn>
              </a:cxnLst>
              <a:pathLst>
                <a:path w="33" h="204">
                  <a:moveTo>
                    <a:pt x="33" y="198"/>
                  </a:moveTo>
                  <a:cubicBezTo>
                    <a:pt x="33" y="201"/>
                    <a:pt x="31" y="204"/>
                    <a:pt x="29" y="204"/>
                  </a:cubicBezTo>
                  <a:cubicBezTo>
                    <a:pt x="5" y="204"/>
                    <a:pt x="5" y="204"/>
                    <a:pt x="5" y="204"/>
                  </a:cubicBezTo>
                  <a:cubicBezTo>
                    <a:pt x="2" y="204"/>
                    <a:pt x="0" y="201"/>
                    <a:pt x="0" y="19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3" y="2"/>
                    <a:pt x="33" y="5"/>
                  </a:cubicBezTo>
                  <a:lnTo>
                    <a:pt x="33" y="198"/>
                  </a:lnTo>
                  <a:close/>
                </a:path>
              </a:pathLst>
            </a:custGeom>
            <a:solidFill>
              <a:srgbClr val="F79E6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68" name="Freeform 74"/>
            <p:cNvSpPr/>
            <p:nvPr userDrawn="1"/>
          </p:nvSpPr>
          <p:spPr>
            <a:xfrm>
              <a:off x="8013701" y="1304925"/>
              <a:ext cx="117475" cy="609600"/>
            </a:xfrm>
            <a:custGeom>
              <a:avLst/>
              <a:gdLst/>
              <a:ahLst/>
              <a:cxnLst>
                <a:cxn ang="0">
                  <a:pos x="117475" y="593124"/>
                </a:cxn>
                <a:cxn ang="0">
                  <a:pos x="101159" y="609600"/>
                </a:cxn>
                <a:cxn ang="0">
                  <a:pos x="16315" y="609600"/>
                </a:cxn>
                <a:cxn ang="0">
                  <a:pos x="0" y="593124"/>
                </a:cxn>
                <a:cxn ang="0">
                  <a:pos x="0" y="16475"/>
                </a:cxn>
                <a:cxn ang="0">
                  <a:pos x="16315" y="0"/>
                </a:cxn>
                <a:cxn ang="0">
                  <a:pos x="101159" y="0"/>
                </a:cxn>
                <a:cxn ang="0">
                  <a:pos x="117475" y="16475"/>
                </a:cxn>
                <a:cxn ang="0">
                  <a:pos x="117475" y="593124"/>
                </a:cxn>
              </a:cxnLst>
              <a:pathLst>
                <a:path w="36" h="185">
                  <a:moveTo>
                    <a:pt x="36" y="180"/>
                  </a:moveTo>
                  <a:cubicBezTo>
                    <a:pt x="36" y="182"/>
                    <a:pt x="34" y="185"/>
                    <a:pt x="31" y="185"/>
                  </a:cubicBezTo>
                  <a:cubicBezTo>
                    <a:pt x="5" y="185"/>
                    <a:pt x="5" y="185"/>
                    <a:pt x="5" y="185"/>
                  </a:cubicBezTo>
                  <a:cubicBezTo>
                    <a:pt x="3" y="185"/>
                    <a:pt x="0" y="182"/>
                    <a:pt x="0" y="18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2"/>
                    <a:pt x="36" y="5"/>
                  </a:cubicBezTo>
                  <a:lnTo>
                    <a:pt x="36" y="180"/>
                  </a:lnTo>
                  <a:close/>
                </a:path>
              </a:pathLst>
            </a:custGeom>
            <a:solidFill>
              <a:srgbClr val="AE606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69" name="Freeform 75"/>
            <p:cNvSpPr/>
            <p:nvPr userDrawn="1"/>
          </p:nvSpPr>
          <p:spPr>
            <a:xfrm>
              <a:off x="8131176" y="1374775"/>
              <a:ext cx="76200" cy="539750"/>
            </a:xfrm>
            <a:custGeom>
              <a:avLst/>
              <a:gdLst/>
              <a:ahLst/>
              <a:cxnLst>
                <a:cxn ang="0">
                  <a:pos x="76200" y="523294"/>
                </a:cxn>
                <a:cxn ang="0">
                  <a:pos x="66260" y="539750"/>
                </a:cxn>
                <a:cxn ang="0">
                  <a:pos x="13252" y="539750"/>
                </a:cxn>
                <a:cxn ang="0">
                  <a:pos x="0" y="523294"/>
                </a:cxn>
                <a:cxn ang="0">
                  <a:pos x="0" y="13164"/>
                </a:cxn>
                <a:cxn ang="0">
                  <a:pos x="13252" y="0"/>
                </a:cxn>
                <a:cxn ang="0">
                  <a:pos x="66260" y="0"/>
                </a:cxn>
                <a:cxn ang="0">
                  <a:pos x="76200" y="13164"/>
                </a:cxn>
                <a:cxn ang="0">
                  <a:pos x="76200" y="523294"/>
                </a:cxn>
              </a:cxnLst>
              <a:pathLst>
                <a:path w="23" h="164">
                  <a:moveTo>
                    <a:pt x="23" y="159"/>
                  </a:moveTo>
                  <a:cubicBezTo>
                    <a:pt x="23" y="162"/>
                    <a:pt x="22" y="164"/>
                    <a:pt x="20" y="164"/>
                  </a:cubicBezTo>
                  <a:cubicBezTo>
                    <a:pt x="4" y="164"/>
                    <a:pt x="4" y="164"/>
                    <a:pt x="4" y="164"/>
                  </a:cubicBezTo>
                  <a:cubicBezTo>
                    <a:pt x="2" y="164"/>
                    <a:pt x="0" y="162"/>
                    <a:pt x="0" y="15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3" y="2"/>
                    <a:pt x="23" y="4"/>
                  </a:cubicBezTo>
                  <a:lnTo>
                    <a:pt x="23" y="159"/>
                  </a:lnTo>
                  <a:close/>
                </a:path>
              </a:pathLst>
            </a:custGeom>
            <a:solidFill>
              <a:srgbClr val="41414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70" name="Freeform 76"/>
            <p:cNvSpPr/>
            <p:nvPr userDrawn="1"/>
          </p:nvSpPr>
          <p:spPr>
            <a:xfrm>
              <a:off x="8207376" y="1243013"/>
              <a:ext cx="109538" cy="671513"/>
            </a:xfrm>
            <a:custGeom>
              <a:avLst/>
              <a:gdLst/>
              <a:ahLst/>
              <a:cxnLst>
                <a:cxn ang="0">
                  <a:pos x="109538" y="651762"/>
                </a:cxn>
                <a:cxn ang="0">
                  <a:pos x="96260" y="671513"/>
                </a:cxn>
                <a:cxn ang="0">
                  <a:pos x="16596" y="671513"/>
                </a:cxn>
                <a:cxn ang="0">
                  <a:pos x="0" y="651762"/>
                </a:cxn>
                <a:cxn ang="0">
                  <a:pos x="0" y="16458"/>
                </a:cxn>
                <a:cxn ang="0">
                  <a:pos x="16596" y="0"/>
                </a:cxn>
                <a:cxn ang="0">
                  <a:pos x="96260" y="0"/>
                </a:cxn>
                <a:cxn ang="0">
                  <a:pos x="109538" y="16458"/>
                </a:cxn>
                <a:cxn ang="0">
                  <a:pos x="109538" y="651762"/>
                </a:cxn>
              </a:cxnLst>
              <a:pathLst>
                <a:path w="33" h="204">
                  <a:moveTo>
                    <a:pt x="33" y="198"/>
                  </a:moveTo>
                  <a:cubicBezTo>
                    <a:pt x="33" y="201"/>
                    <a:pt x="31" y="204"/>
                    <a:pt x="29" y="204"/>
                  </a:cubicBezTo>
                  <a:cubicBezTo>
                    <a:pt x="5" y="204"/>
                    <a:pt x="5" y="204"/>
                    <a:pt x="5" y="204"/>
                  </a:cubicBezTo>
                  <a:cubicBezTo>
                    <a:pt x="2" y="204"/>
                    <a:pt x="0" y="201"/>
                    <a:pt x="0" y="19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3" y="2"/>
                    <a:pt x="33" y="5"/>
                  </a:cubicBezTo>
                  <a:lnTo>
                    <a:pt x="33" y="198"/>
                  </a:lnTo>
                  <a:close/>
                </a:path>
              </a:pathLst>
            </a:custGeom>
            <a:solidFill>
              <a:srgbClr val="C188A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71" name="Rectangle 77"/>
            <p:cNvSpPr/>
            <p:nvPr userDrawn="1"/>
          </p:nvSpPr>
          <p:spPr>
            <a:xfrm>
              <a:off x="7007226" y="1230313"/>
              <a:ext cx="103188" cy="65088"/>
            </a:xfrm>
            <a:prstGeom prst="rect">
              <a:avLst/>
            </a:prstGeom>
            <a:solidFill>
              <a:srgbClr val="9B5809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72" name="Rectangle 78"/>
            <p:cNvSpPr/>
            <p:nvPr userDrawn="1"/>
          </p:nvSpPr>
          <p:spPr>
            <a:xfrm>
              <a:off x="7110413" y="1325563"/>
              <a:ext cx="104775" cy="19050"/>
            </a:xfrm>
            <a:prstGeom prst="rect">
              <a:avLst/>
            </a:prstGeom>
            <a:solidFill>
              <a:srgbClr val="FBC29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73" name="Rectangle 79"/>
            <p:cNvSpPr/>
            <p:nvPr userDrawn="1"/>
          </p:nvSpPr>
          <p:spPr>
            <a:xfrm>
              <a:off x="7110413" y="1354138"/>
              <a:ext cx="104775" cy="20638"/>
            </a:xfrm>
            <a:prstGeom prst="rect">
              <a:avLst/>
            </a:prstGeom>
            <a:solidFill>
              <a:srgbClr val="FBC29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74" name="Freeform 80"/>
            <p:cNvSpPr/>
            <p:nvPr userDrawn="1"/>
          </p:nvSpPr>
          <p:spPr>
            <a:xfrm>
              <a:off x="7640638" y="1295400"/>
              <a:ext cx="98425" cy="98425"/>
            </a:xfrm>
            <a:custGeom>
              <a:avLst/>
              <a:gdLst/>
              <a:ahLst/>
              <a:cxnLst>
                <a:cxn ang="0">
                  <a:pos x="85301" y="0"/>
                </a:cxn>
                <a:cxn ang="0">
                  <a:pos x="13123" y="0"/>
                </a:cxn>
                <a:cxn ang="0">
                  <a:pos x="0" y="16404"/>
                </a:cxn>
                <a:cxn ang="0">
                  <a:pos x="0" y="98425"/>
                </a:cxn>
                <a:cxn ang="0">
                  <a:pos x="98425" y="98425"/>
                </a:cxn>
                <a:cxn ang="0">
                  <a:pos x="98425" y="16404"/>
                </a:cxn>
                <a:cxn ang="0">
                  <a:pos x="85301" y="0"/>
                </a:cxn>
              </a:cxnLst>
              <a:pathLst>
                <a:path w="30" h="30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2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645C6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675" name="Rectangle 81"/>
            <p:cNvSpPr/>
            <p:nvPr userDrawn="1"/>
          </p:nvSpPr>
          <p:spPr>
            <a:xfrm>
              <a:off x="7215188" y="1493838"/>
              <a:ext cx="101600" cy="31750"/>
            </a:xfrm>
            <a:prstGeom prst="rect">
              <a:avLst/>
            </a:prstGeom>
            <a:solidFill>
              <a:srgbClr val="78484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76" name="Rectangle 82"/>
            <p:cNvSpPr/>
            <p:nvPr userDrawn="1"/>
          </p:nvSpPr>
          <p:spPr>
            <a:xfrm>
              <a:off x="7215188" y="1335088"/>
              <a:ext cx="98425" cy="30163"/>
            </a:xfrm>
            <a:prstGeom prst="rect">
              <a:avLst/>
            </a:prstGeom>
            <a:solidFill>
              <a:srgbClr val="78484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77" name="Rectangle 83"/>
            <p:cNvSpPr/>
            <p:nvPr userDrawn="1"/>
          </p:nvSpPr>
          <p:spPr>
            <a:xfrm>
              <a:off x="7815263" y="1436688"/>
              <a:ext cx="88900" cy="119063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78" name="Rectangle 84"/>
            <p:cNvSpPr/>
            <p:nvPr userDrawn="1"/>
          </p:nvSpPr>
          <p:spPr>
            <a:xfrm>
              <a:off x="7815263" y="1381125"/>
              <a:ext cx="88900" cy="26988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79" name="Rectangle 85"/>
            <p:cNvSpPr/>
            <p:nvPr userDrawn="1"/>
          </p:nvSpPr>
          <p:spPr>
            <a:xfrm>
              <a:off x="7327901" y="1404938"/>
              <a:ext cx="61913" cy="12700"/>
            </a:xfrm>
            <a:prstGeom prst="rect">
              <a:avLst/>
            </a:prstGeom>
            <a:solidFill>
              <a:srgbClr val="7FAAC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80" name="Rectangle 86"/>
            <p:cNvSpPr/>
            <p:nvPr userDrawn="1"/>
          </p:nvSpPr>
          <p:spPr>
            <a:xfrm>
              <a:off x="7327901" y="1420813"/>
              <a:ext cx="61913" cy="12700"/>
            </a:xfrm>
            <a:prstGeom prst="rect">
              <a:avLst/>
            </a:prstGeom>
            <a:solidFill>
              <a:srgbClr val="7FAAC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81" name="Rectangle 87"/>
            <p:cNvSpPr/>
            <p:nvPr userDrawn="1"/>
          </p:nvSpPr>
          <p:spPr>
            <a:xfrm>
              <a:off x="7327901" y="1439863"/>
              <a:ext cx="61913" cy="14288"/>
            </a:xfrm>
            <a:prstGeom prst="rect">
              <a:avLst/>
            </a:prstGeom>
            <a:solidFill>
              <a:srgbClr val="7FAAC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82" name="Rectangle 88"/>
            <p:cNvSpPr/>
            <p:nvPr userDrawn="1"/>
          </p:nvSpPr>
          <p:spPr>
            <a:xfrm>
              <a:off x="8013701" y="1335088"/>
              <a:ext cx="117475" cy="12700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83" name="Rectangle 89"/>
            <p:cNvSpPr/>
            <p:nvPr userDrawn="1"/>
          </p:nvSpPr>
          <p:spPr>
            <a:xfrm>
              <a:off x="8013701" y="1350963"/>
              <a:ext cx="117475" cy="17463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84" name="Rectangle 90"/>
            <p:cNvSpPr/>
            <p:nvPr userDrawn="1"/>
          </p:nvSpPr>
          <p:spPr>
            <a:xfrm>
              <a:off x="8013701" y="1371600"/>
              <a:ext cx="117475" cy="12700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85" name="Rectangle 91"/>
            <p:cNvSpPr/>
            <p:nvPr userDrawn="1"/>
          </p:nvSpPr>
          <p:spPr>
            <a:xfrm>
              <a:off x="8042276" y="1855788"/>
              <a:ext cx="63500" cy="12700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86" name="Rectangle 92"/>
            <p:cNvSpPr/>
            <p:nvPr userDrawn="1"/>
          </p:nvSpPr>
          <p:spPr>
            <a:xfrm>
              <a:off x="8042276" y="1874838"/>
              <a:ext cx="63500" cy="14288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87" name="Rectangle 93"/>
            <p:cNvSpPr/>
            <p:nvPr userDrawn="1"/>
          </p:nvSpPr>
          <p:spPr>
            <a:xfrm>
              <a:off x="7558088" y="1222375"/>
              <a:ext cx="66675" cy="14288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88" name="Rectangle 94"/>
            <p:cNvSpPr/>
            <p:nvPr userDrawn="1"/>
          </p:nvSpPr>
          <p:spPr>
            <a:xfrm>
              <a:off x="7558088" y="1243013"/>
              <a:ext cx="66675" cy="12700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89" name="Rectangle 95"/>
            <p:cNvSpPr/>
            <p:nvPr userDrawn="1"/>
          </p:nvSpPr>
          <p:spPr>
            <a:xfrm>
              <a:off x="7558088" y="1262063"/>
              <a:ext cx="66675" cy="14288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90" name="Rectangle 96"/>
            <p:cNvSpPr/>
            <p:nvPr userDrawn="1"/>
          </p:nvSpPr>
          <p:spPr>
            <a:xfrm>
              <a:off x="7542213" y="1858963"/>
              <a:ext cx="98425" cy="12700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91" name="Rectangle 97"/>
            <p:cNvSpPr/>
            <p:nvPr userDrawn="1"/>
          </p:nvSpPr>
          <p:spPr>
            <a:xfrm>
              <a:off x="7419976" y="1292225"/>
              <a:ext cx="107950" cy="61913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92" name="Rectangle 98"/>
            <p:cNvSpPr/>
            <p:nvPr userDrawn="1"/>
          </p:nvSpPr>
          <p:spPr>
            <a:xfrm>
              <a:off x="7499351" y="1782763"/>
              <a:ext cx="25400" cy="109538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93" name="Rectangle 99"/>
            <p:cNvSpPr/>
            <p:nvPr userDrawn="1"/>
          </p:nvSpPr>
          <p:spPr>
            <a:xfrm>
              <a:off x="7462838" y="1782763"/>
              <a:ext cx="22225" cy="109538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94" name="Rectangle 100"/>
            <p:cNvSpPr/>
            <p:nvPr userDrawn="1"/>
          </p:nvSpPr>
          <p:spPr>
            <a:xfrm>
              <a:off x="7423151" y="1782763"/>
              <a:ext cx="22225" cy="109538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95" name="Rectangle 101"/>
            <p:cNvSpPr/>
            <p:nvPr userDrawn="1"/>
          </p:nvSpPr>
          <p:spPr>
            <a:xfrm>
              <a:off x="7766051" y="1227138"/>
              <a:ext cx="19050" cy="469900"/>
            </a:xfrm>
            <a:prstGeom prst="rect">
              <a:avLst/>
            </a:prstGeom>
            <a:solidFill>
              <a:srgbClr val="A4928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96" name="Rectangle 102"/>
            <p:cNvSpPr/>
            <p:nvPr userDrawn="1"/>
          </p:nvSpPr>
          <p:spPr>
            <a:xfrm>
              <a:off x="7904163" y="1776413"/>
              <a:ext cx="109538" cy="30163"/>
            </a:xfrm>
            <a:prstGeom prst="rect">
              <a:avLst/>
            </a:prstGeom>
            <a:solidFill>
              <a:srgbClr val="AC6536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97" name="Rectangle 103"/>
            <p:cNvSpPr/>
            <p:nvPr userDrawn="1"/>
          </p:nvSpPr>
          <p:spPr>
            <a:xfrm>
              <a:off x="7904163" y="1819275"/>
              <a:ext cx="109538" cy="26988"/>
            </a:xfrm>
            <a:prstGeom prst="rect">
              <a:avLst/>
            </a:prstGeom>
            <a:solidFill>
              <a:srgbClr val="AC6536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98" name="Rectangle 104"/>
            <p:cNvSpPr/>
            <p:nvPr userDrawn="1"/>
          </p:nvSpPr>
          <p:spPr>
            <a:xfrm>
              <a:off x="8228013" y="1800225"/>
              <a:ext cx="12700" cy="92075"/>
            </a:xfrm>
            <a:prstGeom prst="rect">
              <a:avLst/>
            </a:prstGeom>
            <a:solidFill>
              <a:srgbClr val="88627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699" name="Rectangle 105"/>
            <p:cNvSpPr/>
            <p:nvPr userDrawn="1"/>
          </p:nvSpPr>
          <p:spPr>
            <a:xfrm>
              <a:off x="8253413" y="1800225"/>
              <a:ext cx="17463" cy="92075"/>
            </a:xfrm>
            <a:prstGeom prst="rect">
              <a:avLst/>
            </a:prstGeom>
            <a:solidFill>
              <a:srgbClr val="88627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00" name="Rectangle 106"/>
            <p:cNvSpPr/>
            <p:nvPr userDrawn="1"/>
          </p:nvSpPr>
          <p:spPr>
            <a:xfrm>
              <a:off x="8283576" y="1800225"/>
              <a:ext cx="15875" cy="92075"/>
            </a:xfrm>
            <a:prstGeom prst="rect">
              <a:avLst/>
            </a:prstGeom>
            <a:solidFill>
              <a:srgbClr val="88627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01" name="Rectangle 107"/>
            <p:cNvSpPr/>
            <p:nvPr userDrawn="1"/>
          </p:nvSpPr>
          <p:spPr>
            <a:xfrm>
              <a:off x="6826251" y="1914525"/>
              <a:ext cx="1674813" cy="3678238"/>
            </a:xfrm>
            <a:prstGeom prst="rect">
              <a:avLst/>
            </a:prstGeom>
            <a:solidFill>
              <a:srgbClr val="919DA5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02" name="Rectangle 108"/>
            <p:cNvSpPr/>
            <p:nvPr userDrawn="1"/>
          </p:nvSpPr>
          <p:spPr>
            <a:xfrm>
              <a:off x="6942138" y="2089150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03" name="Rectangle 109"/>
            <p:cNvSpPr/>
            <p:nvPr userDrawn="1"/>
          </p:nvSpPr>
          <p:spPr>
            <a:xfrm>
              <a:off x="6942138" y="3225800"/>
              <a:ext cx="1443038" cy="1090613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04" name="Rectangle 110"/>
            <p:cNvSpPr/>
            <p:nvPr userDrawn="1"/>
          </p:nvSpPr>
          <p:spPr>
            <a:xfrm>
              <a:off x="6942138" y="4365625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05" name="Rectangle 111"/>
            <p:cNvSpPr/>
            <p:nvPr userDrawn="1"/>
          </p:nvSpPr>
          <p:spPr>
            <a:xfrm>
              <a:off x="7399338" y="2312988"/>
              <a:ext cx="508000" cy="271463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06" name="Freeform 112"/>
            <p:cNvSpPr/>
            <p:nvPr userDrawn="1"/>
          </p:nvSpPr>
          <p:spPr>
            <a:xfrm>
              <a:off x="7445376" y="2422525"/>
              <a:ext cx="415925" cy="128588"/>
            </a:xfrm>
            <a:custGeom>
              <a:avLst/>
              <a:gdLst/>
              <a:ahLst/>
              <a:cxnLst>
                <a:cxn ang="0">
                  <a:pos x="23106" y="0"/>
                </a:cxn>
                <a:cxn ang="0">
                  <a:pos x="392818" y="0"/>
                </a:cxn>
                <a:cxn ang="0">
                  <a:pos x="415925" y="29674"/>
                </a:cxn>
                <a:cxn ang="0">
                  <a:pos x="415925" y="98913"/>
                </a:cxn>
                <a:cxn ang="0">
                  <a:pos x="392818" y="128588"/>
                </a:cxn>
                <a:cxn ang="0">
                  <a:pos x="23106" y="128588"/>
                </a:cxn>
                <a:cxn ang="0">
                  <a:pos x="0" y="98913"/>
                </a:cxn>
                <a:cxn ang="0">
                  <a:pos x="0" y="29674"/>
                </a:cxn>
                <a:cxn ang="0">
                  <a:pos x="23106" y="0"/>
                </a:cxn>
              </a:cxnLst>
              <a:pathLst>
                <a:path w="126" h="39">
                  <a:moveTo>
                    <a:pt x="7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3" y="0"/>
                    <a:pt x="126" y="4"/>
                    <a:pt x="126" y="9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6" y="35"/>
                    <a:pt x="123" y="39"/>
                    <a:pt x="119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3" y="39"/>
                    <a:pt x="0" y="35"/>
                    <a:pt x="0" y="3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07" name="Rectangle 113"/>
            <p:cNvSpPr/>
            <p:nvPr userDrawn="1"/>
          </p:nvSpPr>
          <p:spPr>
            <a:xfrm>
              <a:off x="7399338" y="3408363"/>
              <a:ext cx="508000" cy="269875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08" name="Freeform 114"/>
            <p:cNvSpPr/>
            <p:nvPr userDrawn="1"/>
          </p:nvSpPr>
          <p:spPr>
            <a:xfrm>
              <a:off x="7435851" y="3516313"/>
              <a:ext cx="415925" cy="125413"/>
            </a:xfrm>
            <a:custGeom>
              <a:avLst/>
              <a:gdLst/>
              <a:ahLst/>
              <a:cxnLst>
                <a:cxn ang="0">
                  <a:pos x="23106" y="0"/>
                </a:cxn>
                <a:cxn ang="0">
                  <a:pos x="389517" y="0"/>
                </a:cxn>
                <a:cxn ang="0">
                  <a:pos x="415925" y="26402"/>
                </a:cxn>
                <a:cxn ang="0">
                  <a:pos x="415925" y="99010"/>
                </a:cxn>
                <a:cxn ang="0">
                  <a:pos x="389517" y="125413"/>
                </a:cxn>
                <a:cxn ang="0">
                  <a:pos x="23106" y="125413"/>
                </a:cxn>
                <a:cxn ang="0">
                  <a:pos x="0" y="99010"/>
                </a:cxn>
                <a:cxn ang="0">
                  <a:pos x="0" y="26402"/>
                </a:cxn>
                <a:cxn ang="0">
                  <a:pos x="23106" y="0"/>
                </a:cxn>
              </a:cxnLst>
              <a:pathLst>
                <a:path w="126" h="38">
                  <a:moveTo>
                    <a:pt x="7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23" y="0"/>
                    <a:pt x="126" y="3"/>
                    <a:pt x="126" y="8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6" y="34"/>
                    <a:pt x="123" y="38"/>
                    <a:pt x="118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3" y="38"/>
                    <a:pt x="0" y="34"/>
                    <a:pt x="0" y="3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09" name="Rectangle 115"/>
            <p:cNvSpPr/>
            <p:nvPr userDrawn="1"/>
          </p:nvSpPr>
          <p:spPr>
            <a:xfrm>
              <a:off x="7402513" y="4533900"/>
              <a:ext cx="508000" cy="271463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10" name="Freeform 116"/>
            <p:cNvSpPr/>
            <p:nvPr userDrawn="1"/>
          </p:nvSpPr>
          <p:spPr>
            <a:xfrm>
              <a:off x="7445376" y="4640263"/>
              <a:ext cx="415925" cy="128588"/>
            </a:xfrm>
            <a:custGeom>
              <a:avLst/>
              <a:gdLst/>
              <a:ahLst/>
              <a:cxnLst>
                <a:cxn ang="0">
                  <a:pos x="23106" y="0"/>
                </a:cxn>
                <a:cxn ang="0">
                  <a:pos x="392818" y="0"/>
                </a:cxn>
                <a:cxn ang="0">
                  <a:pos x="415925" y="29674"/>
                </a:cxn>
                <a:cxn ang="0">
                  <a:pos x="415925" y="102210"/>
                </a:cxn>
                <a:cxn ang="0">
                  <a:pos x="392818" y="128588"/>
                </a:cxn>
                <a:cxn ang="0">
                  <a:pos x="23106" y="128588"/>
                </a:cxn>
                <a:cxn ang="0">
                  <a:pos x="0" y="102210"/>
                </a:cxn>
                <a:cxn ang="0">
                  <a:pos x="0" y="29674"/>
                </a:cxn>
                <a:cxn ang="0">
                  <a:pos x="23106" y="0"/>
                </a:cxn>
              </a:cxnLst>
              <a:pathLst>
                <a:path w="126" h="39">
                  <a:moveTo>
                    <a:pt x="7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3" y="0"/>
                    <a:pt x="126" y="4"/>
                    <a:pt x="126" y="9"/>
                  </a:cubicBezTo>
                  <a:cubicBezTo>
                    <a:pt x="126" y="31"/>
                    <a:pt x="126" y="31"/>
                    <a:pt x="126" y="31"/>
                  </a:cubicBezTo>
                  <a:cubicBezTo>
                    <a:pt x="126" y="35"/>
                    <a:pt x="123" y="39"/>
                    <a:pt x="119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3" y="39"/>
                    <a:pt x="0" y="35"/>
                    <a:pt x="0" y="3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11" name="Freeform 117"/>
            <p:cNvSpPr/>
            <p:nvPr userDrawn="1"/>
          </p:nvSpPr>
          <p:spPr>
            <a:xfrm>
              <a:off x="8207376" y="2879725"/>
              <a:ext cx="520700" cy="284163"/>
            </a:xfrm>
            <a:custGeom>
              <a:avLst/>
              <a:gdLst/>
              <a:ahLst/>
              <a:cxnLst>
                <a:cxn ang="0">
                  <a:pos x="520700" y="171819"/>
                </a:cxn>
                <a:cxn ang="0">
                  <a:pos x="309783" y="9912"/>
                </a:cxn>
                <a:cxn ang="0">
                  <a:pos x="141709" y="23129"/>
                </a:cxn>
                <a:cxn ang="0">
                  <a:pos x="9886" y="148689"/>
                </a:cxn>
                <a:cxn ang="0">
                  <a:pos x="46137" y="158602"/>
                </a:cxn>
                <a:cxn ang="0">
                  <a:pos x="98867" y="132168"/>
                </a:cxn>
                <a:cxn ang="0">
                  <a:pos x="141709" y="99126"/>
                </a:cxn>
                <a:cxn ang="0">
                  <a:pos x="204325" y="85909"/>
                </a:cxn>
                <a:cxn ang="0">
                  <a:pos x="115344" y="135473"/>
                </a:cxn>
                <a:cxn ang="0">
                  <a:pos x="46137" y="201557"/>
                </a:cxn>
                <a:cxn ang="0">
                  <a:pos x="85684" y="214774"/>
                </a:cxn>
                <a:cxn ang="0">
                  <a:pos x="161482" y="168515"/>
                </a:cxn>
                <a:cxn ang="0">
                  <a:pos x="224098" y="148689"/>
                </a:cxn>
                <a:cxn ang="0">
                  <a:pos x="257054" y="194949"/>
                </a:cxn>
                <a:cxn ang="0">
                  <a:pos x="398763" y="274250"/>
                </a:cxn>
                <a:cxn ang="0">
                  <a:pos x="520700" y="171819"/>
                </a:cxn>
              </a:cxnLst>
              <a:pathLst>
                <a:path w="158" h="86">
                  <a:moveTo>
                    <a:pt x="158" y="52"/>
                  </a:moveTo>
                  <a:cubicBezTo>
                    <a:pt x="149" y="48"/>
                    <a:pt x="98" y="5"/>
                    <a:pt x="94" y="3"/>
                  </a:cubicBezTo>
                  <a:cubicBezTo>
                    <a:pt x="90" y="0"/>
                    <a:pt x="47" y="4"/>
                    <a:pt x="43" y="7"/>
                  </a:cubicBezTo>
                  <a:cubicBezTo>
                    <a:pt x="39" y="10"/>
                    <a:pt x="0" y="43"/>
                    <a:pt x="3" y="45"/>
                  </a:cubicBezTo>
                  <a:cubicBezTo>
                    <a:pt x="6" y="47"/>
                    <a:pt x="8" y="48"/>
                    <a:pt x="14" y="48"/>
                  </a:cubicBezTo>
                  <a:cubicBezTo>
                    <a:pt x="20" y="49"/>
                    <a:pt x="30" y="40"/>
                    <a:pt x="30" y="4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56" y="27"/>
                    <a:pt x="37" y="38"/>
                    <a:pt x="35" y="41"/>
                  </a:cubicBezTo>
                  <a:cubicBezTo>
                    <a:pt x="27" y="50"/>
                    <a:pt x="13" y="61"/>
                    <a:pt x="14" y="61"/>
                  </a:cubicBezTo>
                  <a:cubicBezTo>
                    <a:pt x="14" y="62"/>
                    <a:pt x="19" y="64"/>
                    <a:pt x="26" y="65"/>
                  </a:cubicBezTo>
                  <a:cubicBezTo>
                    <a:pt x="32" y="66"/>
                    <a:pt x="49" y="51"/>
                    <a:pt x="49" y="51"/>
                  </a:cubicBezTo>
                  <a:cubicBezTo>
                    <a:pt x="50" y="50"/>
                    <a:pt x="64" y="46"/>
                    <a:pt x="68" y="45"/>
                  </a:cubicBezTo>
                  <a:cubicBezTo>
                    <a:pt x="68" y="46"/>
                    <a:pt x="78" y="58"/>
                    <a:pt x="78" y="59"/>
                  </a:cubicBezTo>
                  <a:cubicBezTo>
                    <a:pt x="101" y="86"/>
                    <a:pt x="122" y="81"/>
                    <a:pt x="121" y="83"/>
                  </a:cubicBezTo>
                  <a:lnTo>
                    <a:pt x="158" y="52"/>
                  </a:lnTo>
                  <a:close/>
                </a:path>
              </a:pathLst>
            </a:custGeom>
            <a:solidFill>
              <a:srgbClr val="FAC7B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12" name="Freeform 118"/>
            <p:cNvSpPr/>
            <p:nvPr userDrawn="1"/>
          </p:nvSpPr>
          <p:spPr>
            <a:xfrm>
              <a:off x="8177213" y="2851150"/>
              <a:ext cx="339725" cy="104775"/>
            </a:xfrm>
            <a:custGeom>
              <a:avLst/>
              <a:gdLst/>
              <a:ahLst/>
              <a:cxnLst>
                <a:cxn ang="0">
                  <a:pos x="339725" y="39290"/>
                </a:cxn>
                <a:cxn ang="0">
                  <a:pos x="178108" y="6548"/>
                </a:cxn>
                <a:cxn ang="0">
                  <a:pos x="19789" y="65484"/>
                </a:cxn>
                <a:cxn ang="0">
                  <a:pos x="85755" y="81855"/>
                </a:cxn>
                <a:cxn ang="0">
                  <a:pos x="174809" y="68758"/>
                </a:cxn>
                <a:cxn ang="0">
                  <a:pos x="293548" y="101500"/>
                </a:cxn>
                <a:cxn ang="0">
                  <a:pos x="339725" y="39290"/>
                </a:cxn>
              </a:cxnLst>
              <a:pathLst>
                <a:path w="103" h="32">
                  <a:moveTo>
                    <a:pt x="103" y="12"/>
                  </a:moveTo>
                  <a:cubicBezTo>
                    <a:pt x="100" y="10"/>
                    <a:pt x="64" y="0"/>
                    <a:pt x="54" y="2"/>
                  </a:cubicBezTo>
                  <a:cubicBezTo>
                    <a:pt x="43" y="5"/>
                    <a:pt x="0" y="14"/>
                    <a:pt x="6" y="20"/>
                  </a:cubicBezTo>
                  <a:cubicBezTo>
                    <a:pt x="11" y="25"/>
                    <a:pt x="25" y="24"/>
                    <a:pt x="26" y="25"/>
                  </a:cubicBezTo>
                  <a:cubicBezTo>
                    <a:pt x="27" y="25"/>
                    <a:pt x="52" y="20"/>
                    <a:pt x="53" y="21"/>
                  </a:cubicBezTo>
                  <a:cubicBezTo>
                    <a:pt x="55" y="22"/>
                    <a:pt x="88" y="32"/>
                    <a:pt x="89" y="31"/>
                  </a:cubicBezTo>
                  <a:cubicBezTo>
                    <a:pt x="90" y="30"/>
                    <a:pt x="103" y="12"/>
                    <a:pt x="103" y="12"/>
                  </a:cubicBezTo>
                  <a:close/>
                </a:path>
              </a:pathLst>
            </a:custGeom>
            <a:solidFill>
              <a:srgbClr val="FAC7B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13" name="Freeform 119"/>
            <p:cNvSpPr/>
            <p:nvPr userDrawn="1"/>
          </p:nvSpPr>
          <p:spPr>
            <a:xfrm>
              <a:off x="8528051" y="2976563"/>
              <a:ext cx="138113" cy="239713"/>
            </a:xfrm>
            <a:custGeom>
              <a:avLst/>
              <a:gdLst/>
              <a:ahLst/>
              <a:cxnLst>
                <a:cxn ang="0">
                  <a:pos x="62479" y="239713"/>
                </a:cxn>
                <a:cxn ang="0">
                  <a:pos x="0" y="229861"/>
                </a:cxn>
                <a:cxn ang="0">
                  <a:pos x="85498" y="0"/>
                </a:cxn>
                <a:cxn ang="0">
                  <a:pos x="138113" y="29553"/>
                </a:cxn>
                <a:cxn ang="0">
                  <a:pos x="62479" y="239713"/>
                </a:cxn>
              </a:cxnLst>
              <a:pathLst>
                <a:path w="42" h="73">
                  <a:moveTo>
                    <a:pt x="19" y="73"/>
                  </a:moveTo>
                  <a:cubicBezTo>
                    <a:pt x="18" y="72"/>
                    <a:pt x="0" y="70"/>
                    <a:pt x="0" y="70"/>
                  </a:cubicBezTo>
                  <a:cubicBezTo>
                    <a:pt x="0" y="70"/>
                    <a:pt x="25" y="0"/>
                    <a:pt x="26" y="0"/>
                  </a:cubicBezTo>
                  <a:cubicBezTo>
                    <a:pt x="26" y="1"/>
                    <a:pt x="42" y="9"/>
                    <a:pt x="42" y="9"/>
                  </a:cubicBezTo>
                  <a:lnTo>
                    <a:pt x="19" y="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14" name="Freeform 120"/>
            <p:cNvSpPr/>
            <p:nvPr userDrawn="1"/>
          </p:nvSpPr>
          <p:spPr>
            <a:xfrm>
              <a:off x="8524876" y="2557463"/>
              <a:ext cx="1371600" cy="1035050"/>
            </a:xfrm>
            <a:custGeom>
              <a:avLst/>
              <a:gdLst/>
              <a:ahLst/>
              <a:cxnLst>
                <a:cxn ang="0">
                  <a:pos x="1121019" y="82408"/>
                </a:cxn>
                <a:cxn ang="0">
                  <a:pos x="751742" y="718601"/>
                </a:cxn>
                <a:cxn ang="0">
                  <a:pos x="95616" y="474672"/>
                </a:cxn>
                <a:cxn ang="0">
                  <a:pos x="0" y="738379"/>
                </a:cxn>
                <a:cxn ang="0">
                  <a:pos x="794604" y="1035050"/>
                </a:cxn>
                <a:cxn ang="0">
                  <a:pos x="1358411" y="194483"/>
                </a:cxn>
                <a:cxn ang="0">
                  <a:pos x="1121019" y="82408"/>
                </a:cxn>
              </a:cxnLst>
              <a:pathLst>
                <a:path w="416" h="314">
                  <a:moveTo>
                    <a:pt x="340" y="25"/>
                  </a:moveTo>
                  <a:cubicBezTo>
                    <a:pt x="340" y="25"/>
                    <a:pt x="228" y="218"/>
                    <a:pt x="228" y="218"/>
                  </a:cubicBezTo>
                  <a:cubicBezTo>
                    <a:pt x="134" y="178"/>
                    <a:pt x="29" y="143"/>
                    <a:pt x="29" y="14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" y="224"/>
                    <a:pt x="130" y="272"/>
                    <a:pt x="241" y="314"/>
                  </a:cubicBezTo>
                  <a:cubicBezTo>
                    <a:pt x="272" y="304"/>
                    <a:pt x="406" y="137"/>
                    <a:pt x="412" y="59"/>
                  </a:cubicBezTo>
                  <a:cubicBezTo>
                    <a:pt x="416" y="11"/>
                    <a:pt x="377" y="0"/>
                    <a:pt x="340" y="25"/>
                  </a:cubicBezTo>
                  <a:close/>
                </a:path>
              </a:pathLst>
            </a:custGeom>
            <a:solidFill>
              <a:srgbClr val="39383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15" name="Freeform 121"/>
            <p:cNvSpPr/>
            <p:nvPr userDrawn="1"/>
          </p:nvSpPr>
          <p:spPr>
            <a:xfrm>
              <a:off x="5286376" y="2043113"/>
              <a:ext cx="1454150" cy="1531938"/>
            </a:xfrm>
            <a:custGeom>
              <a:avLst/>
              <a:gdLst/>
              <a:ahLst/>
              <a:cxnLst>
                <a:cxn ang="0">
                  <a:pos x="23081" y="1512171"/>
                </a:cxn>
                <a:cxn ang="0">
                  <a:pos x="52758" y="405222"/>
                </a:cxn>
                <a:cxn ang="0">
                  <a:pos x="501203" y="46122"/>
                </a:cxn>
                <a:cxn ang="0">
                  <a:pos x="725426" y="0"/>
                </a:cxn>
                <a:cxn ang="0">
                  <a:pos x="952946" y="46122"/>
                </a:cxn>
                <a:cxn ang="0">
                  <a:pos x="1398094" y="405222"/>
                </a:cxn>
                <a:cxn ang="0">
                  <a:pos x="1427770" y="1512171"/>
                </a:cxn>
                <a:cxn ang="0">
                  <a:pos x="725426" y="1531938"/>
                </a:cxn>
                <a:cxn ang="0">
                  <a:pos x="23081" y="1512171"/>
                </a:cxn>
              </a:cxnLst>
              <a:pathLst>
                <a:path w="441" h="465">
                  <a:moveTo>
                    <a:pt x="7" y="459"/>
                  </a:moveTo>
                  <a:cubicBezTo>
                    <a:pt x="7" y="438"/>
                    <a:pt x="0" y="182"/>
                    <a:pt x="16" y="123"/>
                  </a:cubicBezTo>
                  <a:cubicBezTo>
                    <a:pt x="33" y="65"/>
                    <a:pt x="88" y="29"/>
                    <a:pt x="152" y="14"/>
                  </a:cubicBezTo>
                  <a:cubicBezTo>
                    <a:pt x="170" y="10"/>
                    <a:pt x="194" y="4"/>
                    <a:pt x="220" y="0"/>
                  </a:cubicBezTo>
                  <a:cubicBezTo>
                    <a:pt x="246" y="4"/>
                    <a:pt x="270" y="10"/>
                    <a:pt x="289" y="14"/>
                  </a:cubicBezTo>
                  <a:cubicBezTo>
                    <a:pt x="352" y="29"/>
                    <a:pt x="407" y="65"/>
                    <a:pt x="424" y="123"/>
                  </a:cubicBezTo>
                  <a:cubicBezTo>
                    <a:pt x="441" y="182"/>
                    <a:pt x="433" y="438"/>
                    <a:pt x="433" y="459"/>
                  </a:cubicBezTo>
                  <a:cubicBezTo>
                    <a:pt x="220" y="465"/>
                    <a:pt x="220" y="465"/>
                    <a:pt x="220" y="465"/>
                  </a:cubicBezTo>
                  <a:lnTo>
                    <a:pt x="7" y="45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16" name="Freeform 122"/>
            <p:cNvSpPr/>
            <p:nvPr userDrawn="1"/>
          </p:nvSpPr>
          <p:spPr>
            <a:xfrm>
              <a:off x="5408613" y="2435225"/>
              <a:ext cx="1179513" cy="1598613"/>
            </a:xfrm>
            <a:custGeom>
              <a:avLst/>
              <a:gdLst/>
              <a:ahLst/>
              <a:cxnLst>
                <a:cxn ang="0">
                  <a:pos x="207567" y="79106"/>
                </a:cxn>
                <a:cxn ang="0">
                  <a:pos x="29652" y="184582"/>
                </a:cxn>
                <a:cxn ang="0">
                  <a:pos x="118610" y="1272298"/>
                </a:cxn>
                <a:cxn ang="0">
                  <a:pos x="230631" y="1529394"/>
                </a:cxn>
                <a:cxn ang="0">
                  <a:pos x="589756" y="1598613"/>
                </a:cxn>
                <a:cxn ang="0">
                  <a:pos x="589756" y="1598613"/>
                </a:cxn>
                <a:cxn ang="0">
                  <a:pos x="948881" y="1529394"/>
                </a:cxn>
                <a:cxn ang="0">
                  <a:pos x="1060902" y="1272298"/>
                </a:cxn>
                <a:cxn ang="0">
                  <a:pos x="1149860" y="184582"/>
                </a:cxn>
                <a:cxn ang="0">
                  <a:pos x="971945" y="79106"/>
                </a:cxn>
                <a:cxn ang="0">
                  <a:pos x="853334" y="16480"/>
                </a:cxn>
                <a:cxn ang="0">
                  <a:pos x="589756" y="72514"/>
                </a:cxn>
                <a:cxn ang="0">
                  <a:pos x="589756" y="72514"/>
                </a:cxn>
                <a:cxn ang="0">
                  <a:pos x="359125" y="16480"/>
                </a:cxn>
                <a:cxn ang="0">
                  <a:pos x="316293" y="49441"/>
                </a:cxn>
                <a:cxn ang="0">
                  <a:pos x="207567" y="79106"/>
                </a:cxn>
              </a:cxnLst>
              <a:pathLst>
                <a:path w="358" h="485">
                  <a:moveTo>
                    <a:pt x="63" y="24"/>
                  </a:moveTo>
                  <a:cubicBezTo>
                    <a:pt x="52" y="32"/>
                    <a:pt x="18" y="37"/>
                    <a:pt x="9" y="56"/>
                  </a:cubicBezTo>
                  <a:cubicBezTo>
                    <a:pt x="0" y="75"/>
                    <a:pt x="31" y="320"/>
                    <a:pt x="36" y="386"/>
                  </a:cubicBezTo>
                  <a:cubicBezTo>
                    <a:pt x="41" y="453"/>
                    <a:pt x="55" y="443"/>
                    <a:pt x="70" y="464"/>
                  </a:cubicBezTo>
                  <a:cubicBezTo>
                    <a:pt x="79" y="478"/>
                    <a:pt x="129" y="485"/>
                    <a:pt x="179" y="485"/>
                  </a:cubicBezTo>
                  <a:cubicBezTo>
                    <a:pt x="179" y="485"/>
                    <a:pt x="179" y="485"/>
                    <a:pt x="179" y="485"/>
                  </a:cubicBezTo>
                  <a:cubicBezTo>
                    <a:pt x="229" y="485"/>
                    <a:pt x="279" y="478"/>
                    <a:pt x="288" y="464"/>
                  </a:cubicBezTo>
                  <a:cubicBezTo>
                    <a:pt x="303" y="443"/>
                    <a:pt x="317" y="453"/>
                    <a:pt x="322" y="386"/>
                  </a:cubicBezTo>
                  <a:cubicBezTo>
                    <a:pt x="327" y="320"/>
                    <a:pt x="358" y="75"/>
                    <a:pt x="349" y="56"/>
                  </a:cubicBezTo>
                  <a:cubicBezTo>
                    <a:pt x="340" y="37"/>
                    <a:pt x="306" y="32"/>
                    <a:pt x="295" y="24"/>
                  </a:cubicBezTo>
                  <a:cubicBezTo>
                    <a:pt x="291" y="22"/>
                    <a:pt x="279" y="11"/>
                    <a:pt x="259" y="5"/>
                  </a:cubicBezTo>
                  <a:cubicBezTo>
                    <a:pt x="238" y="0"/>
                    <a:pt x="202" y="21"/>
                    <a:pt x="179" y="22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57" y="21"/>
                    <a:pt x="129" y="4"/>
                    <a:pt x="109" y="5"/>
                  </a:cubicBezTo>
                  <a:cubicBezTo>
                    <a:pt x="103" y="5"/>
                    <a:pt x="101" y="14"/>
                    <a:pt x="96" y="15"/>
                  </a:cubicBezTo>
                  <a:cubicBezTo>
                    <a:pt x="79" y="20"/>
                    <a:pt x="66" y="23"/>
                    <a:pt x="63" y="24"/>
                  </a:cubicBezTo>
                  <a:close/>
                </a:path>
              </a:pathLst>
            </a:custGeom>
            <a:solidFill>
              <a:srgbClr val="DFE9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17" name="Freeform 123"/>
            <p:cNvSpPr/>
            <p:nvPr userDrawn="1"/>
          </p:nvSpPr>
          <p:spPr>
            <a:xfrm>
              <a:off x="6081713" y="2452688"/>
              <a:ext cx="530225" cy="1587500"/>
            </a:xfrm>
            <a:custGeom>
              <a:avLst/>
              <a:gdLst/>
              <a:ahLst/>
              <a:cxnLst>
                <a:cxn ang="0">
                  <a:pos x="181132" y="0"/>
                </a:cxn>
                <a:cxn ang="0">
                  <a:pos x="0" y="1587500"/>
                </a:cxn>
                <a:cxn ang="0">
                  <a:pos x="451185" y="1538096"/>
                </a:cxn>
                <a:cxn ang="0">
                  <a:pos x="530225" y="95513"/>
                </a:cxn>
                <a:cxn ang="0">
                  <a:pos x="181132" y="0"/>
                </a:cxn>
              </a:cxnLst>
              <a:pathLst>
                <a:path w="161" h="482">
                  <a:moveTo>
                    <a:pt x="55" y="0"/>
                  </a:moveTo>
                  <a:cubicBezTo>
                    <a:pt x="55" y="21"/>
                    <a:pt x="0" y="482"/>
                    <a:pt x="0" y="482"/>
                  </a:cubicBezTo>
                  <a:cubicBezTo>
                    <a:pt x="0" y="482"/>
                    <a:pt x="139" y="477"/>
                    <a:pt x="137" y="467"/>
                  </a:cubicBezTo>
                  <a:cubicBezTo>
                    <a:pt x="136" y="457"/>
                    <a:pt x="161" y="29"/>
                    <a:pt x="161" y="29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18" name="Freeform 124"/>
            <p:cNvSpPr/>
            <p:nvPr userDrawn="1"/>
          </p:nvSpPr>
          <p:spPr>
            <a:xfrm>
              <a:off x="6499226" y="2759075"/>
              <a:ext cx="57150" cy="573088"/>
            </a:xfrm>
            <a:custGeom>
              <a:avLst/>
              <a:gdLst/>
              <a:ahLst/>
              <a:cxnLst>
                <a:cxn ang="0">
                  <a:pos x="20170" y="0"/>
                </a:cxn>
                <a:cxn ang="0">
                  <a:pos x="0" y="569794"/>
                </a:cxn>
                <a:cxn ang="0">
                  <a:pos x="57150" y="573088"/>
                </a:cxn>
                <a:cxn ang="0">
                  <a:pos x="20170" y="0"/>
                </a:cxn>
              </a:cxnLst>
              <a:pathLst>
                <a:path w="17" h="174">
                  <a:moveTo>
                    <a:pt x="6" y="0"/>
                  </a:moveTo>
                  <a:cubicBezTo>
                    <a:pt x="3" y="0"/>
                    <a:pt x="0" y="173"/>
                    <a:pt x="0" y="173"/>
                  </a:cubicBezTo>
                  <a:cubicBezTo>
                    <a:pt x="17" y="174"/>
                    <a:pt x="17" y="174"/>
                    <a:pt x="17" y="174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37373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19" name="Freeform 125"/>
            <p:cNvSpPr/>
            <p:nvPr userDrawn="1"/>
          </p:nvSpPr>
          <p:spPr>
            <a:xfrm>
              <a:off x="6499226" y="2541588"/>
              <a:ext cx="238125" cy="776288"/>
            </a:xfrm>
            <a:custGeom>
              <a:avLst/>
              <a:gdLst/>
              <a:ahLst/>
              <a:cxnLst>
                <a:cxn ang="0">
                  <a:pos x="0" y="29604"/>
                </a:cxn>
                <a:cxn ang="0">
                  <a:pos x="76067" y="0"/>
                </a:cxn>
                <a:cxn ang="0">
                  <a:pos x="168671" y="9868"/>
                </a:cxn>
                <a:cxn ang="0">
                  <a:pos x="224895" y="213808"/>
                </a:cxn>
                <a:cxn ang="0">
                  <a:pos x="234817" y="746683"/>
                </a:cxn>
                <a:cxn ang="0">
                  <a:pos x="33072" y="766419"/>
                </a:cxn>
                <a:cxn ang="0">
                  <a:pos x="0" y="29604"/>
                </a:cxn>
              </a:cxnLst>
              <a:pathLst>
                <a:path w="72" h="236">
                  <a:moveTo>
                    <a:pt x="0" y="9"/>
                  </a:moveTo>
                  <a:cubicBezTo>
                    <a:pt x="2" y="5"/>
                    <a:pt x="23" y="0"/>
                    <a:pt x="23" y="0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70" y="6"/>
                    <a:pt x="67" y="39"/>
                    <a:pt x="68" y="65"/>
                  </a:cubicBezTo>
                  <a:cubicBezTo>
                    <a:pt x="69" y="118"/>
                    <a:pt x="71" y="221"/>
                    <a:pt x="71" y="227"/>
                  </a:cubicBezTo>
                  <a:cubicBezTo>
                    <a:pt x="72" y="236"/>
                    <a:pt x="10" y="233"/>
                    <a:pt x="10" y="233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20" name="Freeform 126"/>
            <p:cNvSpPr/>
            <p:nvPr userDrawn="1"/>
          </p:nvSpPr>
          <p:spPr>
            <a:xfrm>
              <a:off x="6137276" y="2452688"/>
              <a:ext cx="303213" cy="1103313"/>
            </a:xfrm>
            <a:custGeom>
              <a:avLst/>
              <a:gdLst/>
              <a:ahLst/>
              <a:cxnLst>
                <a:cxn ang="0">
                  <a:pos x="303213" y="128587"/>
                </a:cxn>
                <a:cxn ang="0">
                  <a:pos x="198437" y="441325"/>
                </a:cxn>
                <a:cxn ang="0">
                  <a:pos x="115887" y="434975"/>
                </a:cxn>
                <a:cxn ang="0">
                  <a:pos x="193675" y="506412"/>
                </a:cxn>
                <a:cxn ang="0">
                  <a:pos x="0" y="1103313"/>
                </a:cxn>
                <a:cxn ang="0">
                  <a:pos x="82550" y="15875"/>
                </a:cxn>
                <a:cxn ang="0">
                  <a:pos x="125412" y="0"/>
                </a:cxn>
                <a:cxn ang="0">
                  <a:pos x="303213" y="128587"/>
                </a:cxn>
              </a:cxnLst>
              <a:pathLst>
                <a:path w="191" h="695">
                  <a:moveTo>
                    <a:pt x="191" y="81"/>
                  </a:moveTo>
                  <a:lnTo>
                    <a:pt x="125" y="278"/>
                  </a:lnTo>
                  <a:lnTo>
                    <a:pt x="73" y="274"/>
                  </a:lnTo>
                  <a:lnTo>
                    <a:pt x="122" y="319"/>
                  </a:lnTo>
                  <a:lnTo>
                    <a:pt x="0" y="695"/>
                  </a:lnTo>
                  <a:lnTo>
                    <a:pt x="52" y="10"/>
                  </a:lnTo>
                  <a:lnTo>
                    <a:pt x="79" y="0"/>
                  </a:lnTo>
                  <a:lnTo>
                    <a:pt x="191" y="81"/>
                  </a:lnTo>
                  <a:close/>
                </a:path>
              </a:pathLst>
            </a:custGeom>
            <a:solidFill>
              <a:srgbClr val="4B4A4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21" name="Freeform 127"/>
            <p:cNvSpPr/>
            <p:nvPr userDrawn="1"/>
          </p:nvSpPr>
          <p:spPr>
            <a:xfrm>
              <a:off x="5873751" y="2725738"/>
              <a:ext cx="260350" cy="1069975"/>
            </a:xfrm>
            <a:custGeom>
              <a:avLst/>
              <a:gdLst/>
              <a:ahLst/>
              <a:cxnLst>
                <a:cxn ang="0">
                  <a:pos x="131762" y="1069975"/>
                </a:cxn>
                <a:cxn ang="0">
                  <a:pos x="0" y="885825"/>
                </a:cxn>
                <a:cxn ang="0">
                  <a:pos x="88900" y="0"/>
                </a:cxn>
                <a:cxn ang="0">
                  <a:pos x="196850" y="0"/>
                </a:cxn>
                <a:cxn ang="0">
                  <a:pos x="260350" y="889000"/>
                </a:cxn>
                <a:cxn ang="0">
                  <a:pos x="131762" y="1069975"/>
                </a:cxn>
              </a:cxnLst>
              <a:pathLst>
                <a:path w="164" h="674">
                  <a:moveTo>
                    <a:pt x="83" y="674"/>
                  </a:moveTo>
                  <a:lnTo>
                    <a:pt x="0" y="558"/>
                  </a:lnTo>
                  <a:lnTo>
                    <a:pt x="56" y="0"/>
                  </a:lnTo>
                  <a:lnTo>
                    <a:pt x="124" y="0"/>
                  </a:lnTo>
                  <a:lnTo>
                    <a:pt x="164" y="560"/>
                  </a:lnTo>
                  <a:lnTo>
                    <a:pt x="83" y="674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22" name="Freeform 128"/>
            <p:cNvSpPr/>
            <p:nvPr userDrawn="1"/>
          </p:nvSpPr>
          <p:spPr>
            <a:xfrm>
              <a:off x="5414963" y="2444750"/>
              <a:ext cx="534988" cy="1589088"/>
            </a:xfrm>
            <a:custGeom>
              <a:avLst/>
              <a:gdLst/>
              <a:ahLst/>
              <a:cxnLst>
                <a:cxn ang="0">
                  <a:pos x="353356" y="0"/>
                </a:cxn>
                <a:cxn ang="0">
                  <a:pos x="534988" y="1589088"/>
                </a:cxn>
                <a:cxn ang="0">
                  <a:pos x="79257" y="1539635"/>
                </a:cxn>
                <a:cxn ang="0">
                  <a:pos x="0" y="95609"/>
                </a:cxn>
                <a:cxn ang="0">
                  <a:pos x="353356" y="0"/>
                </a:cxn>
              </a:cxnLst>
              <a:pathLst>
                <a:path w="162" h="482">
                  <a:moveTo>
                    <a:pt x="107" y="0"/>
                  </a:moveTo>
                  <a:cubicBezTo>
                    <a:pt x="107" y="20"/>
                    <a:pt x="162" y="482"/>
                    <a:pt x="162" y="482"/>
                  </a:cubicBezTo>
                  <a:cubicBezTo>
                    <a:pt x="162" y="482"/>
                    <a:pt x="23" y="477"/>
                    <a:pt x="24" y="467"/>
                  </a:cubicBezTo>
                  <a:cubicBezTo>
                    <a:pt x="26" y="456"/>
                    <a:pt x="0" y="29"/>
                    <a:pt x="0" y="29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23" name="Freeform 129"/>
            <p:cNvSpPr/>
            <p:nvPr userDrawn="1"/>
          </p:nvSpPr>
          <p:spPr>
            <a:xfrm>
              <a:off x="5576888" y="2444750"/>
              <a:ext cx="315913" cy="1104900"/>
            </a:xfrm>
            <a:custGeom>
              <a:avLst/>
              <a:gdLst/>
              <a:ahLst/>
              <a:cxnLst>
                <a:cxn ang="0">
                  <a:pos x="0" y="128587"/>
                </a:cxn>
                <a:cxn ang="0">
                  <a:pos x="115887" y="442912"/>
                </a:cxn>
                <a:cxn ang="0">
                  <a:pos x="196850" y="431800"/>
                </a:cxn>
                <a:cxn ang="0">
                  <a:pos x="122237" y="508000"/>
                </a:cxn>
                <a:cxn ang="0">
                  <a:pos x="315913" y="1104900"/>
                </a:cxn>
                <a:cxn ang="0">
                  <a:pos x="247650" y="7937"/>
                </a:cxn>
                <a:cxn ang="0">
                  <a:pos x="190500" y="0"/>
                </a:cxn>
                <a:cxn ang="0">
                  <a:pos x="0" y="128587"/>
                </a:cxn>
              </a:cxnLst>
              <a:pathLst>
                <a:path w="199" h="696">
                  <a:moveTo>
                    <a:pt x="0" y="81"/>
                  </a:moveTo>
                  <a:lnTo>
                    <a:pt x="73" y="279"/>
                  </a:lnTo>
                  <a:lnTo>
                    <a:pt x="124" y="272"/>
                  </a:lnTo>
                  <a:lnTo>
                    <a:pt x="77" y="320"/>
                  </a:lnTo>
                  <a:lnTo>
                    <a:pt x="199" y="696"/>
                  </a:lnTo>
                  <a:lnTo>
                    <a:pt x="156" y="5"/>
                  </a:lnTo>
                  <a:lnTo>
                    <a:pt x="120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4B4A4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24" name="Freeform 130"/>
            <p:cNvSpPr/>
            <p:nvPr userDrawn="1"/>
          </p:nvSpPr>
          <p:spPr>
            <a:xfrm>
              <a:off x="5788026" y="2370138"/>
              <a:ext cx="438150" cy="168275"/>
            </a:xfrm>
            <a:custGeom>
              <a:avLst/>
              <a:gdLst/>
              <a:ahLst/>
              <a:cxnLst>
                <a:cxn ang="0">
                  <a:pos x="0" y="6350"/>
                </a:cxn>
                <a:cxn ang="0">
                  <a:pos x="438150" y="0"/>
                </a:cxn>
                <a:cxn ang="0">
                  <a:pos x="404812" y="168275"/>
                </a:cxn>
                <a:cxn ang="0">
                  <a:pos x="42862" y="168275"/>
                </a:cxn>
                <a:cxn ang="0">
                  <a:pos x="0" y="6350"/>
                </a:cxn>
              </a:cxnLst>
              <a:pathLst>
                <a:path w="276" h="106">
                  <a:moveTo>
                    <a:pt x="0" y="4"/>
                  </a:moveTo>
                  <a:lnTo>
                    <a:pt x="276" y="0"/>
                  </a:lnTo>
                  <a:lnTo>
                    <a:pt x="255" y="106"/>
                  </a:lnTo>
                  <a:lnTo>
                    <a:pt x="27" y="10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2949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25" name="Rectangle 131"/>
            <p:cNvSpPr/>
            <p:nvPr userDrawn="1"/>
          </p:nvSpPr>
          <p:spPr>
            <a:xfrm>
              <a:off x="5856288" y="2263775"/>
              <a:ext cx="290513" cy="296863"/>
            </a:xfrm>
            <a:prstGeom prst="rect">
              <a:avLst/>
            </a:prstGeom>
            <a:solidFill>
              <a:srgbClr val="FAC3A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26" name="Freeform 132"/>
            <p:cNvSpPr/>
            <p:nvPr userDrawn="1"/>
          </p:nvSpPr>
          <p:spPr>
            <a:xfrm>
              <a:off x="6057901" y="2370138"/>
              <a:ext cx="204788" cy="342900"/>
            </a:xfrm>
            <a:custGeom>
              <a:avLst/>
              <a:gdLst/>
              <a:ahLst/>
              <a:cxnLst>
                <a:cxn ang="0">
                  <a:pos x="0" y="187325"/>
                </a:cxn>
                <a:cxn ang="0">
                  <a:pos x="76200" y="342900"/>
                </a:cxn>
                <a:cxn ang="0">
                  <a:pos x="204788" y="82550"/>
                </a:cxn>
                <a:cxn ang="0">
                  <a:pos x="168275" y="0"/>
                </a:cxn>
                <a:cxn ang="0">
                  <a:pos x="0" y="187325"/>
                </a:cxn>
              </a:cxnLst>
              <a:pathLst>
                <a:path w="129" h="216">
                  <a:moveTo>
                    <a:pt x="0" y="118"/>
                  </a:moveTo>
                  <a:lnTo>
                    <a:pt x="48" y="216"/>
                  </a:lnTo>
                  <a:lnTo>
                    <a:pt x="129" y="52"/>
                  </a:lnTo>
                  <a:lnTo>
                    <a:pt x="106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27" name="Freeform 133"/>
            <p:cNvSpPr/>
            <p:nvPr userDrawn="1"/>
          </p:nvSpPr>
          <p:spPr>
            <a:xfrm>
              <a:off x="5761038" y="2376488"/>
              <a:ext cx="204788" cy="336550"/>
            </a:xfrm>
            <a:custGeom>
              <a:avLst/>
              <a:gdLst/>
              <a:ahLst/>
              <a:cxnLst>
                <a:cxn ang="0">
                  <a:pos x="204788" y="180975"/>
                </a:cxn>
                <a:cxn ang="0">
                  <a:pos x="131762" y="336550"/>
                </a:cxn>
                <a:cxn ang="0">
                  <a:pos x="0" y="79375"/>
                </a:cxn>
                <a:cxn ang="0">
                  <a:pos x="26987" y="0"/>
                </a:cxn>
                <a:cxn ang="0">
                  <a:pos x="204788" y="180975"/>
                </a:cxn>
              </a:cxnLst>
              <a:pathLst>
                <a:path w="129" h="212">
                  <a:moveTo>
                    <a:pt x="129" y="114"/>
                  </a:moveTo>
                  <a:lnTo>
                    <a:pt x="83" y="212"/>
                  </a:lnTo>
                  <a:lnTo>
                    <a:pt x="0" y="50"/>
                  </a:lnTo>
                  <a:lnTo>
                    <a:pt x="17" y="0"/>
                  </a:lnTo>
                  <a:lnTo>
                    <a:pt x="129" y="114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28" name="Freeform 134"/>
            <p:cNvSpPr/>
            <p:nvPr userDrawn="1"/>
          </p:nvSpPr>
          <p:spPr>
            <a:xfrm>
              <a:off x="5916613" y="2557463"/>
              <a:ext cx="190500" cy="184150"/>
            </a:xfrm>
            <a:custGeom>
              <a:avLst/>
              <a:gdLst/>
              <a:ahLst/>
              <a:cxnLst>
                <a:cxn ang="0">
                  <a:pos x="42862" y="3175"/>
                </a:cxn>
                <a:cxn ang="0">
                  <a:pos x="141287" y="0"/>
                </a:cxn>
                <a:cxn ang="0">
                  <a:pos x="190500" y="101600"/>
                </a:cxn>
                <a:cxn ang="0">
                  <a:pos x="153987" y="184150"/>
                </a:cxn>
                <a:cxn ang="0">
                  <a:pos x="46037" y="180975"/>
                </a:cxn>
                <a:cxn ang="0">
                  <a:pos x="0" y="104775"/>
                </a:cxn>
                <a:cxn ang="0">
                  <a:pos x="42862" y="3175"/>
                </a:cxn>
              </a:cxnLst>
              <a:pathLst>
                <a:path w="120" h="116">
                  <a:moveTo>
                    <a:pt x="27" y="2"/>
                  </a:moveTo>
                  <a:lnTo>
                    <a:pt x="89" y="0"/>
                  </a:lnTo>
                  <a:lnTo>
                    <a:pt x="120" y="64"/>
                  </a:lnTo>
                  <a:lnTo>
                    <a:pt x="97" y="116"/>
                  </a:lnTo>
                  <a:lnTo>
                    <a:pt x="29" y="114"/>
                  </a:lnTo>
                  <a:lnTo>
                    <a:pt x="0" y="66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29" name="Freeform 135"/>
            <p:cNvSpPr/>
            <p:nvPr userDrawn="1"/>
          </p:nvSpPr>
          <p:spPr>
            <a:xfrm>
              <a:off x="6226176" y="1885950"/>
              <a:ext cx="131763" cy="233363"/>
            </a:xfrm>
            <a:custGeom>
              <a:avLst/>
              <a:gdLst/>
              <a:ahLst/>
              <a:cxnLst>
                <a:cxn ang="0">
                  <a:pos x="69175" y="0"/>
                </a:cxn>
                <a:cxn ang="0">
                  <a:pos x="0" y="115038"/>
                </a:cxn>
                <a:cxn ang="0">
                  <a:pos x="62587" y="233363"/>
                </a:cxn>
                <a:cxn ang="0">
                  <a:pos x="131763" y="115038"/>
                </a:cxn>
                <a:cxn ang="0">
                  <a:pos x="69175" y="0"/>
                </a:cxn>
              </a:cxnLst>
              <a:pathLst>
                <a:path w="40" h="71">
                  <a:moveTo>
                    <a:pt x="21" y="0"/>
                  </a:moveTo>
                  <a:cubicBezTo>
                    <a:pt x="10" y="0"/>
                    <a:pt x="1" y="16"/>
                    <a:pt x="0" y="35"/>
                  </a:cubicBezTo>
                  <a:cubicBezTo>
                    <a:pt x="0" y="55"/>
                    <a:pt x="8" y="71"/>
                    <a:pt x="19" y="71"/>
                  </a:cubicBezTo>
                  <a:cubicBezTo>
                    <a:pt x="29" y="71"/>
                    <a:pt x="39" y="55"/>
                    <a:pt x="40" y="35"/>
                  </a:cubicBezTo>
                  <a:cubicBezTo>
                    <a:pt x="40" y="16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30" name="Freeform 136"/>
            <p:cNvSpPr/>
            <p:nvPr userDrawn="1"/>
          </p:nvSpPr>
          <p:spPr>
            <a:xfrm>
              <a:off x="5649913" y="1885950"/>
              <a:ext cx="134938" cy="233363"/>
            </a:xfrm>
            <a:custGeom>
              <a:avLst/>
              <a:gdLst/>
              <a:ahLst/>
              <a:cxnLst>
                <a:cxn ang="0">
                  <a:pos x="62532" y="0"/>
                </a:cxn>
                <a:cxn ang="0">
                  <a:pos x="131646" y="115038"/>
                </a:cxn>
                <a:cxn ang="0">
                  <a:pos x="72405" y="233363"/>
                </a:cxn>
                <a:cxn ang="0">
                  <a:pos x="3291" y="115038"/>
                </a:cxn>
                <a:cxn ang="0">
                  <a:pos x="62532" y="0"/>
                </a:cxn>
              </a:cxnLst>
              <a:pathLst>
                <a:path w="41" h="71">
                  <a:moveTo>
                    <a:pt x="19" y="0"/>
                  </a:moveTo>
                  <a:cubicBezTo>
                    <a:pt x="30" y="0"/>
                    <a:pt x="39" y="16"/>
                    <a:pt x="40" y="35"/>
                  </a:cubicBezTo>
                  <a:cubicBezTo>
                    <a:pt x="41" y="55"/>
                    <a:pt x="33" y="71"/>
                    <a:pt x="22" y="71"/>
                  </a:cubicBezTo>
                  <a:cubicBezTo>
                    <a:pt x="11" y="71"/>
                    <a:pt x="1" y="55"/>
                    <a:pt x="1" y="35"/>
                  </a:cubicBezTo>
                  <a:cubicBezTo>
                    <a:pt x="0" y="16"/>
                    <a:pt x="8" y="0"/>
                    <a:pt x="19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31" name="Freeform 137"/>
            <p:cNvSpPr/>
            <p:nvPr userDrawn="1"/>
          </p:nvSpPr>
          <p:spPr>
            <a:xfrm>
              <a:off x="5695951" y="1533525"/>
              <a:ext cx="615950" cy="922338"/>
            </a:xfrm>
            <a:custGeom>
              <a:avLst/>
              <a:gdLst/>
              <a:ahLst/>
              <a:cxnLst>
                <a:cxn ang="0">
                  <a:pos x="309621" y="0"/>
                </a:cxn>
                <a:cxn ang="0">
                  <a:pos x="615950" y="441404"/>
                </a:cxn>
                <a:cxn ang="0">
                  <a:pos x="306328" y="922338"/>
                </a:cxn>
                <a:cxn ang="0">
                  <a:pos x="0" y="441404"/>
                </a:cxn>
                <a:cxn ang="0">
                  <a:pos x="309621" y="0"/>
                </a:cxn>
              </a:cxnLst>
              <a:pathLst>
                <a:path w="187" h="280">
                  <a:moveTo>
                    <a:pt x="94" y="0"/>
                  </a:moveTo>
                  <a:cubicBezTo>
                    <a:pt x="145" y="0"/>
                    <a:pt x="187" y="60"/>
                    <a:pt x="187" y="134"/>
                  </a:cubicBezTo>
                  <a:cubicBezTo>
                    <a:pt x="187" y="207"/>
                    <a:pt x="145" y="280"/>
                    <a:pt x="93" y="280"/>
                  </a:cubicBezTo>
                  <a:cubicBezTo>
                    <a:pt x="41" y="280"/>
                    <a:pt x="0" y="207"/>
                    <a:pt x="0" y="134"/>
                  </a:cubicBezTo>
                  <a:cubicBezTo>
                    <a:pt x="0" y="60"/>
                    <a:pt x="42" y="0"/>
                    <a:pt x="94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32" name="Freeform 138"/>
            <p:cNvSpPr/>
            <p:nvPr userDrawn="1"/>
          </p:nvSpPr>
          <p:spPr>
            <a:xfrm>
              <a:off x="6242051" y="1638300"/>
              <a:ext cx="152400" cy="434975"/>
            </a:xfrm>
            <a:custGeom>
              <a:avLst/>
              <a:gdLst/>
              <a:ahLst/>
              <a:cxnLst>
                <a:cxn ang="0">
                  <a:pos x="53008" y="408612"/>
                </a:cxn>
                <a:cxn ang="0">
                  <a:pos x="49695" y="425089"/>
                </a:cxn>
                <a:cxn ang="0">
                  <a:pos x="49695" y="428384"/>
                </a:cxn>
                <a:cxn ang="0">
                  <a:pos x="59634" y="434975"/>
                </a:cxn>
                <a:cxn ang="0">
                  <a:pos x="49695" y="42838"/>
                </a:cxn>
                <a:cxn ang="0">
                  <a:pos x="0" y="59314"/>
                </a:cxn>
                <a:cxn ang="0">
                  <a:pos x="53008" y="408612"/>
                </a:cxn>
              </a:cxnLst>
              <a:pathLst>
                <a:path w="46" h="132">
                  <a:moveTo>
                    <a:pt x="16" y="124"/>
                  </a:moveTo>
                  <a:cubicBezTo>
                    <a:pt x="16" y="126"/>
                    <a:pt x="15" y="128"/>
                    <a:pt x="15" y="129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26" y="113"/>
                    <a:pt x="46" y="56"/>
                    <a:pt x="15" y="13"/>
                  </a:cubicBezTo>
                  <a:cubicBezTo>
                    <a:pt x="9" y="0"/>
                    <a:pt x="6" y="21"/>
                    <a:pt x="0" y="18"/>
                  </a:cubicBezTo>
                  <a:cubicBezTo>
                    <a:pt x="7" y="43"/>
                    <a:pt x="24" y="56"/>
                    <a:pt x="16" y="124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33" name="Freeform 139"/>
            <p:cNvSpPr/>
            <p:nvPr userDrawn="1"/>
          </p:nvSpPr>
          <p:spPr>
            <a:xfrm>
              <a:off x="5649913" y="1697038"/>
              <a:ext cx="114300" cy="376238"/>
            </a:xfrm>
            <a:custGeom>
              <a:avLst/>
              <a:gdLst/>
              <a:ahLst/>
              <a:cxnLst>
                <a:cxn ang="0">
                  <a:pos x="62048" y="349835"/>
                </a:cxn>
                <a:cxn ang="0">
                  <a:pos x="62048" y="366337"/>
                </a:cxn>
                <a:cxn ang="0">
                  <a:pos x="62048" y="369637"/>
                </a:cxn>
                <a:cxn ang="0">
                  <a:pos x="52251" y="376238"/>
                </a:cxn>
                <a:cxn ang="0">
                  <a:pos x="29391" y="49505"/>
                </a:cxn>
                <a:cxn ang="0">
                  <a:pos x="114300" y="0"/>
                </a:cxn>
                <a:cxn ang="0">
                  <a:pos x="62048" y="349835"/>
                </a:cxn>
              </a:cxnLst>
              <a:pathLst>
                <a:path w="35" h="114">
                  <a:moveTo>
                    <a:pt x="19" y="106"/>
                  </a:moveTo>
                  <a:cubicBezTo>
                    <a:pt x="19" y="108"/>
                    <a:pt x="19" y="110"/>
                    <a:pt x="19" y="111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8" y="95"/>
                    <a:pt x="0" y="34"/>
                    <a:pt x="9" y="15"/>
                  </a:cubicBezTo>
                  <a:cubicBezTo>
                    <a:pt x="15" y="2"/>
                    <a:pt x="29" y="3"/>
                    <a:pt x="35" y="0"/>
                  </a:cubicBezTo>
                  <a:cubicBezTo>
                    <a:pt x="27" y="25"/>
                    <a:pt x="10" y="38"/>
                    <a:pt x="19" y="106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34" name="Freeform 140"/>
            <p:cNvSpPr/>
            <p:nvPr userDrawn="1"/>
          </p:nvSpPr>
          <p:spPr>
            <a:xfrm>
              <a:off x="5953126" y="2224088"/>
              <a:ext cx="104775" cy="20638"/>
            </a:xfrm>
            <a:custGeom>
              <a:avLst/>
              <a:gdLst/>
              <a:ahLst/>
              <a:cxnLst>
                <a:cxn ang="0">
                  <a:pos x="52387" y="20638"/>
                </a:cxn>
                <a:cxn ang="0">
                  <a:pos x="104775" y="0"/>
                </a:cxn>
                <a:cxn ang="0">
                  <a:pos x="0" y="0"/>
                </a:cxn>
                <a:cxn ang="0">
                  <a:pos x="52387" y="20638"/>
                </a:cxn>
              </a:cxnLst>
              <a:pathLst>
                <a:path w="66" h="13">
                  <a:moveTo>
                    <a:pt x="33" y="13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33" y="13"/>
                  </a:lnTo>
                  <a:close/>
                </a:path>
              </a:pathLst>
            </a:custGeom>
            <a:solidFill>
              <a:srgbClr val="C5A89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35" name="Freeform 141"/>
            <p:cNvSpPr/>
            <p:nvPr userDrawn="1"/>
          </p:nvSpPr>
          <p:spPr>
            <a:xfrm>
              <a:off x="5616576" y="1482725"/>
              <a:ext cx="714375" cy="320675"/>
            </a:xfrm>
            <a:custGeom>
              <a:avLst/>
              <a:gdLst/>
              <a:ahLst/>
              <a:cxnLst>
                <a:cxn ang="0">
                  <a:pos x="309452" y="26447"/>
                </a:cxn>
                <a:cxn ang="0">
                  <a:pos x="490515" y="42977"/>
                </a:cxn>
                <a:cxn ang="0">
                  <a:pos x="589277" y="49588"/>
                </a:cxn>
                <a:cxn ang="0">
                  <a:pos x="694622" y="9917"/>
                </a:cxn>
                <a:cxn ang="0">
                  <a:pos x="671578" y="52894"/>
                </a:cxn>
                <a:cxn ang="0">
                  <a:pos x="714375" y="26447"/>
                </a:cxn>
                <a:cxn ang="0">
                  <a:pos x="668286" y="185131"/>
                </a:cxn>
                <a:cxn ang="0">
                  <a:pos x="576108" y="277697"/>
                </a:cxn>
                <a:cxn ang="0">
                  <a:pos x="609029" y="277697"/>
                </a:cxn>
                <a:cxn ang="0">
                  <a:pos x="467471" y="317369"/>
                </a:cxn>
                <a:cxn ang="0">
                  <a:pos x="283116" y="264474"/>
                </a:cxn>
                <a:cxn ang="0">
                  <a:pos x="312744" y="300839"/>
                </a:cxn>
                <a:cxn ang="0">
                  <a:pos x="200815" y="281003"/>
                </a:cxn>
                <a:cxn ang="0">
                  <a:pos x="154726" y="247944"/>
                </a:cxn>
                <a:cxn ang="0">
                  <a:pos x="181062" y="310757"/>
                </a:cxn>
                <a:cxn ang="0">
                  <a:pos x="309452" y="26447"/>
                </a:cxn>
              </a:cxnLst>
              <a:pathLst>
                <a:path w="217" h="97">
                  <a:moveTo>
                    <a:pt x="94" y="8"/>
                  </a:moveTo>
                  <a:cubicBezTo>
                    <a:pt x="115" y="9"/>
                    <a:pt x="130" y="12"/>
                    <a:pt x="149" y="13"/>
                  </a:cubicBezTo>
                  <a:cubicBezTo>
                    <a:pt x="169" y="15"/>
                    <a:pt x="163" y="16"/>
                    <a:pt x="179" y="15"/>
                  </a:cubicBezTo>
                  <a:cubicBezTo>
                    <a:pt x="195" y="13"/>
                    <a:pt x="213" y="0"/>
                    <a:pt x="211" y="3"/>
                  </a:cubicBezTo>
                  <a:cubicBezTo>
                    <a:pt x="209" y="5"/>
                    <a:pt x="202" y="17"/>
                    <a:pt x="204" y="16"/>
                  </a:cubicBezTo>
                  <a:cubicBezTo>
                    <a:pt x="206" y="15"/>
                    <a:pt x="217" y="8"/>
                    <a:pt x="217" y="8"/>
                  </a:cubicBezTo>
                  <a:cubicBezTo>
                    <a:pt x="217" y="8"/>
                    <a:pt x="215" y="32"/>
                    <a:pt x="203" y="56"/>
                  </a:cubicBezTo>
                  <a:cubicBezTo>
                    <a:pt x="192" y="79"/>
                    <a:pt x="174" y="84"/>
                    <a:pt x="175" y="84"/>
                  </a:cubicBezTo>
                  <a:cubicBezTo>
                    <a:pt x="176" y="84"/>
                    <a:pt x="187" y="83"/>
                    <a:pt x="185" y="84"/>
                  </a:cubicBezTo>
                  <a:cubicBezTo>
                    <a:pt x="183" y="85"/>
                    <a:pt x="165" y="96"/>
                    <a:pt x="142" y="96"/>
                  </a:cubicBezTo>
                  <a:cubicBezTo>
                    <a:pt x="119" y="97"/>
                    <a:pt x="86" y="80"/>
                    <a:pt x="86" y="80"/>
                  </a:cubicBezTo>
                  <a:cubicBezTo>
                    <a:pt x="86" y="80"/>
                    <a:pt x="96" y="91"/>
                    <a:pt x="95" y="91"/>
                  </a:cubicBezTo>
                  <a:cubicBezTo>
                    <a:pt x="93" y="90"/>
                    <a:pt x="74" y="92"/>
                    <a:pt x="61" y="85"/>
                  </a:cubicBezTo>
                  <a:cubicBezTo>
                    <a:pt x="47" y="78"/>
                    <a:pt x="47" y="75"/>
                    <a:pt x="47" y="75"/>
                  </a:cubicBezTo>
                  <a:cubicBezTo>
                    <a:pt x="47" y="75"/>
                    <a:pt x="57" y="95"/>
                    <a:pt x="55" y="94"/>
                  </a:cubicBezTo>
                  <a:cubicBezTo>
                    <a:pt x="0" y="70"/>
                    <a:pt x="50" y="5"/>
                    <a:pt x="94" y="8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36" name="Freeform 142"/>
            <p:cNvSpPr>
              <a:spLocks noEditPoints="1"/>
            </p:cNvSpPr>
            <p:nvPr userDrawn="1"/>
          </p:nvSpPr>
          <p:spPr>
            <a:xfrm>
              <a:off x="5699126" y="1925638"/>
              <a:ext cx="612775" cy="203200"/>
            </a:xfrm>
            <a:custGeom>
              <a:avLst/>
              <a:gdLst/>
              <a:ahLst/>
              <a:cxnLst>
                <a:cxn ang="0">
                  <a:pos x="16472" y="13109"/>
                </a:cxn>
                <a:cxn ang="0">
                  <a:pos x="151546" y="3277"/>
                </a:cxn>
                <a:cxn ang="0">
                  <a:pos x="161429" y="3277"/>
                </a:cxn>
                <a:cxn ang="0">
                  <a:pos x="306387" y="26219"/>
                </a:cxn>
                <a:cxn ang="0">
                  <a:pos x="306387" y="26219"/>
                </a:cxn>
                <a:cxn ang="0">
                  <a:pos x="306387" y="26219"/>
                </a:cxn>
                <a:cxn ang="0">
                  <a:pos x="451345" y="3277"/>
                </a:cxn>
                <a:cxn ang="0">
                  <a:pos x="461228" y="3277"/>
                </a:cxn>
                <a:cxn ang="0">
                  <a:pos x="593008" y="13109"/>
                </a:cxn>
                <a:cxn ang="0">
                  <a:pos x="612775" y="29496"/>
                </a:cxn>
                <a:cxn ang="0">
                  <a:pos x="599597" y="55716"/>
                </a:cxn>
                <a:cxn ang="0">
                  <a:pos x="579830" y="114709"/>
                </a:cxn>
                <a:cxn ang="0">
                  <a:pos x="576535" y="121264"/>
                </a:cxn>
                <a:cxn ang="0">
                  <a:pos x="556768" y="170425"/>
                </a:cxn>
                <a:cxn ang="0">
                  <a:pos x="467817" y="203200"/>
                </a:cxn>
                <a:cxn ang="0">
                  <a:pos x="461228" y="203200"/>
                </a:cxn>
                <a:cxn ang="0">
                  <a:pos x="355804" y="137651"/>
                </a:cxn>
                <a:cxn ang="0">
                  <a:pos x="306387" y="68825"/>
                </a:cxn>
                <a:cxn ang="0">
                  <a:pos x="253675" y="137651"/>
                </a:cxn>
                <a:cxn ang="0">
                  <a:pos x="151546" y="203200"/>
                </a:cxn>
                <a:cxn ang="0">
                  <a:pos x="141663" y="203200"/>
                </a:cxn>
                <a:cxn ang="0">
                  <a:pos x="56006" y="170425"/>
                </a:cxn>
                <a:cxn ang="0">
                  <a:pos x="32944" y="121264"/>
                </a:cxn>
                <a:cxn ang="0">
                  <a:pos x="32944" y="114709"/>
                </a:cxn>
                <a:cxn ang="0">
                  <a:pos x="9883" y="55716"/>
                </a:cxn>
                <a:cxn ang="0">
                  <a:pos x="0" y="29496"/>
                </a:cxn>
                <a:cxn ang="0">
                  <a:pos x="16472" y="13109"/>
                </a:cxn>
                <a:cxn ang="0">
                  <a:pos x="553474" y="150761"/>
                </a:cxn>
                <a:cxn ang="0">
                  <a:pos x="553474" y="150761"/>
                </a:cxn>
                <a:cxn ang="0">
                  <a:pos x="569946" y="88490"/>
                </a:cxn>
                <a:cxn ang="0">
                  <a:pos x="553474" y="26219"/>
                </a:cxn>
                <a:cxn ang="0">
                  <a:pos x="461228" y="16387"/>
                </a:cxn>
                <a:cxn ang="0">
                  <a:pos x="372277" y="36051"/>
                </a:cxn>
                <a:cxn ang="0">
                  <a:pos x="359099" y="45883"/>
                </a:cxn>
                <a:cxn ang="0">
                  <a:pos x="352510" y="65548"/>
                </a:cxn>
                <a:cxn ang="0">
                  <a:pos x="411811" y="180258"/>
                </a:cxn>
                <a:cxn ang="0">
                  <a:pos x="461228" y="190090"/>
                </a:cxn>
                <a:cxn ang="0">
                  <a:pos x="550179" y="154038"/>
                </a:cxn>
                <a:cxn ang="0">
                  <a:pos x="553474" y="150761"/>
                </a:cxn>
                <a:cxn ang="0">
                  <a:pos x="59300" y="150761"/>
                </a:cxn>
                <a:cxn ang="0">
                  <a:pos x="59300" y="150761"/>
                </a:cxn>
                <a:cxn ang="0">
                  <a:pos x="59300" y="154038"/>
                </a:cxn>
                <a:cxn ang="0">
                  <a:pos x="151546" y="190090"/>
                </a:cxn>
                <a:cxn ang="0">
                  <a:pos x="197669" y="180258"/>
                </a:cxn>
                <a:cxn ang="0">
                  <a:pos x="260264" y="65548"/>
                </a:cxn>
                <a:cxn ang="0">
                  <a:pos x="250381" y="45883"/>
                </a:cxn>
                <a:cxn ang="0">
                  <a:pos x="240497" y="36051"/>
                </a:cxn>
                <a:cxn ang="0">
                  <a:pos x="151546" y="16387"/>
                </a:cxn>
                <a:cxn ang="0">
                  <a:pos x="59300" y="26219"/>
                </a:cxn>
                <a:cxn ang="0">
                  <a:pos x="42828" y="88490"/>
                </a:cxn>
                <a:cxn ang="0">
                  <a:pos x="59300" y="150761"/>
                </a:cxn>
              </a:cxnLst>
              <a:pathLst>
                <a:path w="186" h="62">
                  <a:moveTo>
                    <a:pt x="5" y="4"/>
                  </a:moveTo>
                  <a:cubicBezTo>
                    <a:pt x="9" y="2"/>
                    <a:pt x="30" y="0"/>
                    <a:pt x="46" y="1"/>
                  </a:cubicBezTo>
                  <a:cubicBezTo>
                    <a:pt x="47" y="1"/>
                    <a:pt x="48" y="1"/>
                    <a:pt x="49" y="1"/>
                  </a:cubicBezTo>
                  <a:cubicBezTo>
                    <a:pt x="63" y="2"/>
                    <a:pt x="80" y="7"/>
                    <a:pt x="93" y="8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106" y="7"/>
                    <a:pt x="123" y="2"/>
                    <a:pt x="137" y="1"/>
                  </a:cubicBezTo>
                  <a:cubicBezTo>
                    <a:pt x="138" y="1"/>
                    <a:pt x="139" y="1"/>
                    <a:pt x="140" y="1"/>
                  </a:cubicBezTo>
                  <a:cubicBezTo>
                    <a:pt x="156" y="0"/>
                    <a:pt x="177" y="2"/>
                    <a:pt x="180" y="4"/>
                  </a:cubicBezTo>
                  <a:cubicBezTo>
                    <a:pt x="185" y="5"/>
                    <a:pt x="185" y="6"/>
                    <a:pt x="186" y="9"/>
                  </a:cubicBezTo>
                  <a:cubicBezTo>
                    <a:pt x="186" y="13"/>
                    <a:pt x="185" y="16"/>
                    <a:pt x="182" y="17"/>
                  </a:cubicBezTo>
                  <a:cubicBezTo>
                    <a:pt x="179" y="18"/>
                    <a:pt x="178" y="23"/>
                    <a:pt x="176" y="35"/>
                  </a:cubicBezTo>
                  <a:cubicBezTo>
                    <a:pt x="176" y="36"/>
                    <a:pt x="176" y="36"/>
                    <a:pt x="175" y="37"/>
                  </a:cubicBezTo>
                  <a:cubicBezTo>
                    <a:pt x="174" y="43"/>
                    <a:pt x="173" y="48"/>
                    <a:pt x="169" y="52"/>
                  </a:cubicBezTo>
                  <a:cubicBezTo>
                    <a:pt x="164" y="57"/>
                    <a:pt x="156" y="61"/>
                    <a:pt x="142" y="62"/>
                  </a:cubicBezTo>
                  <a:cubicBezTo>
                    <a:pt x="141" y="62"/>
                    <a:pt x="141" y="62"/>
                    <a:pt x="140" y="62"/>
                  </a:cubicBezTo>
                  <a:cubicBezTo>
                    <a:pt x="118" y="62"/>
                    <a:pt x="111" y="47"/>
                    <a:pt x="108" y="42"/>
                  </a:cubicBezTo>
                  <a:cubicBezTo>
                    <a:pt x="104" y="33"/>
                    <a:pt x="105" y="21"/>
                    <a:pt x="93" y="21"/>
                  </a:cubicBezTo>
                  <a:cubicBezTo>
                    <a:pt x="81" y="21"/>
                    <a:pt x="82" y="33"/>
                    <a:pt x="77" y="42"/>
                  </a:cubicBezTo>
                  <a:cubicBezTo>
                    <a:pt x="75" y="47"/>
                    <a:pt x="68" y="62"/>
                    <a:pt x="46" y="62"/>
                  </a:cubicBezTo>
                  <a:cubicBezTo>
                    <a:pt x="45" y="62"/>
                    <a:pt x="44" y="62"/>
                    <a:pt x="43" y="62"/>
                  </a:cubicBezTo>
                  <a:cubicBezTo>
                    <a:pt x="29" y="61"/>
                    <a:pt x="21" y="57"/>
                    <a:pt x="17" y="52"/>
                  </a:cubicBezTo>
                  <a:cubicBezTo>
                    <a:pt x="13" y="48"/>
                    <a:pt x="11" y="43"/>
                    <a:pt x="10" y="37"/>
                  </a:cubicBezTo>
                  <a:cubicBezTo>
                    <a:pt x="10" y="36"/>
                    <a:pt x="10" y="36"/>
                    <a:pt x="10" y="35"/>
                  </a:cubicBezTo>
                  <a:cubicBezTo>
                    <a:pt x="7" y="23"/>
                    <a:pt x="7" y="18"/>
                    <a:pt x="3" y="17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0" y="6"/>
                    <a:pt x="0" y="5"/>
                    <a:pt x="5" y="4"/>
                  </a:cubicBezTo>
                  <a:close/>
                  <a:moveTo>
                    <a:pt x="168" y="46"/>
                  </a:moveTo>
                  <a:cubicBezTo>
                    <a:pt x="168" y="46"/>
                    <a:pt x="168" y="46"/>
                    <a:pt x="168" y="46"/>
                  </a:cubicBezTo>
                  <a:cubicBezTo>
                    <a:pt x="171" y="41"/>
                    <a:pt x="172" y="34"/>
                    <a:pt x="173" y="27"/>
                  </a:cubicBezTo>
                  <a:cubicBezTo>
                    <a:pt x="174" y="19"/>
                    <a:pt x="172" y="11"/>
                    <a:pt x="168" y="8"/>
                  </a:cubicBezTo>
                  <a:cubicBezTo>
                    <a:pt x="164" y="6"/>
                    <a:pt x="152" y="4"/>
                    <a:pt x="140" y="5"/>
                  </a:cubicBezTo>
                  <a:cubicBezTo>
                    <a:pt x="129" y="5"/>
                    <a:pt x="119" y="7"/>
                    <a:pt x="113" y="11"/>
                  </a:cubicBezTo>
                  <a:cubicBezTo>
                    <a:pt x="111" y="12"/>
                    <a:pt x="110" y="13"/>
                    <a:pt x="109" y="14"/>
                  </a:cubicBezTo>
                  <a:cubicBezTo>
                    <a:pt x="108" y="15"/>
                    <a:pt x="107" y="17"/>
                    <a:pt x="107" y="20"/>
                  </a:cubicBezTo>
                  <a:cubicBezTo>
                    <a:pt x="105" y="32"/>
                    <a:pt x="115" y="51"/>
                    <a:pt x="125" y="55"/>
                  </a:cubicBezTo>
                  <a:cubicBezTo>
                    <a:pt x="129" y="57"/>
                    <a:pt x="134" y="58"/>
                    <a:pt x="140" y="58"/>
                  </a:cubicBezTo>
                  <a:cubicBezTo>
                    <a:pt x="151" y="58"/>
                    <a:pt x="163" y="54"/>
                    <a:pt x="167" y="47"/>
                  </a:cubicBezTo>
                  <a:lnTo>
                    <a:pt x="168" y="46"/>
                  </a:lnTo>
                  <a:close/>
                  <a:moveTo>
                    <a:pt x="18" y="46"/>
                  </a:moveTo>
                  <a:cubicBezTo>
                    <a:pt x="18" y="46"/>
                    <a:pt x="18" y="46"/>
                    <a:pt x="18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23" y="54"/>
                    <a:pt x="35" y="58"/>
                    <a:pt x="46" y="58"/>
                  </a:cubicBezTo>
                  <a:cubicBezTo>
                    <a:pt x="51" y="58"/>
                    <a:pt x="56" y="57"/>
                    <a:pt x="60" y="55"/>
                  </a:cubicBezTo>
                  <a:cubicBezTo>
                    <a:pt x="70" y="51"/>
                    <a:pt x="81" y="32"/>
                    <a:pt x="79" y="20"/>
                  </a:cubicBezTo>
                  <a:cubicBezTo>
                    <a:pt x="78" y="17"/>
                    <a:pt x="78" y="15"/>
                    <a:pt x="76" y="14"/>
                  </a:cubicBezTo>
                  <a:cubicBezTo>
                    <a:pt x="75" y="13"/>
                    <a:pt x="74" y="12"/>
                    <a:pt x="73" y="11"/>
                  </a:cubicBezTo>
                  <a:cubicBezTo>
                    <a:pt x="67" y="7"/>
                    <a:pt x="56" y="5"/>
                    <a:pt x="46" y="5"/>
                  </a:cubicBezTo>
                  <a:cubicBezTo>
                    <a:pt x="33" y="4"/>
                    <a:pt x="21" y="6"/>
                    <a:pt x="18" y="8"/>
                  </a:cubicBezTo>
                  <a:cubicBezTo>
                    <a:pt x="13" y="11"/>
                    <a:pt x="12" y="19"/>
                    <a:pt x="13" y="27"/>
                  </a:cubicBezTo>
                  <a:cubicBezTo>
                    <a:pt x="13" y="34"/>
                    <a:pt x="15" y="41"/>
                    <a:pt x="18" y="46"/>
                  </a:cubicBezTo>
                  <a:close/>
                </a:path>
              </a:pathLst>
            </a:custGeom>
            <a:solidFill>
              <a:srgbClr val="4E4F5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37" name="Freeform 143"/>
            <p:cNvSpPr/>
            <p:nvPr userDrawn="1"/>
          </p:nvSpPr>
          <p:spPr>
            <a:xfrm>
              <a:off x="5735638" y="1938338"/>
              <a:ext cx="230188" cy="180975"/>
            </a:xfrm>
            <a:custGeom>
              <a:avLst/>
              <a:gdLst/>
              <a:ahLst/>
              <a:cxnLst>
                <a:cxn ang="0">
                  <a:pos x="115094" y="0"/>
                </a:cxn>
                <a:cxn ang="0">
                  <a:pos x="19730" y="9871"/>
                </a:cxn>
                <a:cxn ang="0">
                  <a:pos x="3288" y="75680"/>
                </a:cxn>
                <a:cxn ang="0">
                  <a:pos x="19730" y="138199"/>
                </a:cxn>
                <a:cxn ang="0">
                  <a:pos x="19730" y="141489"/>
                </a:cxn>
                <a:cxn ang="0">
                  <a:pos x="115094" y="180975"/>
                </a:cxn>
                <a:cxn ang="0">
                  <a:pos x="164420" y="171103"/>
                </a:cxn>
                <a:cxn ang="0">
                  <a:pos x="226899" y="49356"/>
                </a:cxn>
                <a:cxn ang="0">
                  <a:pos x="217034" y="29614"/>
                </a:cxn>
                <a:cxn ang="0">
                  <a:pos x="207169" y="19742"/>
                </a:cxn>
                <a:cxn ang="0">
                  <a:pos x="115094" y="0"/>
                </a:cxn>
              </a:cxnLst>
              <a:pathLst>
                <a:path w="70" h="55">
                  <a:moveTo>
                    <a:pt x="35" y="0"/>
                  </a:moveTo>
                  <a:cubicBezTo>
                    <a:pt x="22" y="0"/>
                    <a:pt x="10" y="1"/>
                    <a:pt x="6" y="3"/>
                  </a:cubicBezTo>
                  <a:cubicBezTo>
                    <a:pt x="1" y="6"/>
                    <a:pt x="0" y="14"/>
                    <a:pt x="1" y="23"/>
                  </a:cubicBezTo>
                  <a:cubicBezTo>
                    <a:pt x="1" y="30"/>
                    <a:pt x="3" y="37"/>
                    <a:pt x="6" y="42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1" y="51"/>
                    <a:pt x="23" y="55"/>
                    <a:pt x="35" y="55"/>
                  </a:cubicBezTo>
                  <a:cubicBezTo>
                    <a:pt x="40" y="55"/>
                    <a:pt x="46" y="54"/>
                    <a:pt x="50" y="52"/>
                  </a:cubicBezTo>
                  <a:cubicBezTo>
                    <a:pt x="60" y="47"/>
                    <a:pt x="70" y="28"/>
                    <a:pt x="69" y="15"/>
                  </a:cubicBezTo>
                  <a:cubicBezTo>
                    <a:pt x="68" y="13"/>
                    <a:pt x="67" y="11"/>
                    <a:pt x="66" y="9"/>
                  </a:cubicBezTo>
                  <a:cubicBezTo>
                    <a:pt x="65" y="8"/>
                    <a:pt x="64" y="7"/>
                    <a:pt x="63" y="6"/>
                  </a:cubicBezTo>
                  <a:cubicBezTo>
                    <a:pt x="56" y="2"/>
                    <a:pt x="45" y="0"/>
                    <a:pt x="35" y="0"/>
                  </a:cubicBezTo>
                  <a:close/>
                </a:path>
              </a:pathLst>
            </a:custGeom>
            <a:solidFill>
              <a:srgbClr val="C0E3ED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38" name="Freeform 144"/>
            <p:cNvSpPr/>
            <p:nvPr userDrawn="1"/>
          </p:nvSpPr>
          <p:spPr>
            <a:xfrm>
              <a:off x="5738813" y="1938338"/>
              <a:ext cx="203200" cy="177800"/>
            </a:xfrm>
            <a:custGeom>
              <a:avLst/>
              <a:gdLst/>
              <a:ahLst/>
              <a:cxnLst>
                <a:cxn ang="0">
                  <a:pos x="75380" y="0"/>
                </a:cxn>
                <a:cxn ang="0">
                  <a:pos x="16387" y="9877"/>
                </a:cxn>
                <a:cxn ang="0">
                  <a:pos x="0" y="36218"/>
                </a:cxn>
                <a:cxn ang="0">
                  <a:pos x="140929" y="177800"/>
                </a:cxn>
                <a:cxn ang="0">
                  <a:pos x="160593" y="171214"/>
                </a:cxn>
                <a:cxn ang="0">
                  <a:pos x="203200" y="125118"/>
                </a:cxn>
                <a:cxn ang="0">
                  <a:pos x="75380" y="0"/>
                </a:cxn>
              </a:cxnLst>
              <a:pathLst>
                <a:path w="62" h="54">
                  <a:moveTo>
                    <a:pt x="23" y="0"/>
                  </a:moveTo>
                  <a:cubicBezTo>
                    <a:pt x="15" y="0"/>
                    <a:pt x="8" y="2"/>
                    <a:pt x="5" y="3"/>
                  </a:cubicBezTo>
                  <a:cubicBezTo>
                    <a:pt x="3" y="5"/>
                    <a:pt x="1" y="8"/>
                    <a:pt x="0" y="11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5" y="53"/>
                    <a:pt x="47" y="53"/>
                    <a:pt x="49" y="52"/>
                  </a:cubicBezTo>
                  <a:cubicBezTo>
                    <a:pt x="53" y="50"/>
                    <a:pt x="58" y="45"/>
                    <a:pt x="62" y="38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39" name="Freeform 145"/>
            <p:cNvSpPr/>
            <p:nvPr userDrawn="1"/>
          </p:nvSpPr>
          <p:spPr>
            <a:xfrm>
              <a:off x="6042026" y="1938338"/>
              <a:ext cx="230188" cy="180975"/>
            </a:xfrm>
            <a:custGeom>
              <a:avLst/>
              <a:gdLst/>
              <a:ahLst/>
              <a:cxnLst>
                <a:cxn ang="0">
                  <a:pos x="6576" y="49356"/>
                </a:cxn>
                <a:cxn ang="0">
                  <a:pos x="69056" y="171103"/>
                </a:cxn>
                <a:cxn ang="0">
                  <a:pos x="118382" y="180975"/>
                </a:cxn>
                <a:cxn ang="0">
                  <a:pos x="210457" y="141489"/>
                </a:cxn>
                <a:cxn ang="0">
                  <a:pos x="213746" y="138199"/>
                </a:cxn>
                <a:cxn ang="0">
                  <a:pos x="230188" y="75680"/>
                </a:cxn>
                <a:cxn ang="0">
                  <a:pos x="230188" y="69099"/>
                </a:cxn>
                <a:cxn ang="0">
                  <a:pos x="226899" y="46066"/>
                </a:cxn>
                <a:cxn ang="0">
                  <a:pos x="210457" y="9871"/>
                </a:cxn>
                <a:cxn ang="0">
                  <a:pos x="118382" y="0"/>
                </a:cxn>
                <a:cxn ang="0">
                  <a:pos x="26307" y="19742"/>
                </a:cxn>
                <a:cxn ang="0">
                  <a:pos x="13153" y="29614"/>
                </a:cxn>
                <a:cxn ang="0">
                  <a:pos x="6576" y="49356"/>
                </a:cxn>
              </a:cxnLst>
              <a:pathLst>
                <a:path w="70" h="55">
                  <a:moveTo>
                    <a:pt x="2" y="15"/>
                  </a:moveTo>
                  <a:cubicBezTo>
                    <a:pt x="0" y="28"/>
                    <a:pt x="11" y="47"/>
                    <a:pt x="21" y="52"/>
                  </a:cubicBezTo>
                  <a:cubicBezTo>
                    <a:pt x="25" y="54"/>
                    <a:pt x="30" y="55"/>
                    <a:pt x="36" y="55"/>
                  </a:cubicBezTo>
                  <a:cubicBezTo>
                    <a:pt x="47" y="55"/>
                    <a:pt x="59" y="51"/>
                    <a:pt x="64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7" y="37"/>
                    <a:pt x="69" y="30"/>
                    <a:pt x="70" y="23"/>
                  </a:cubicBezTo>
                  <a:cubicBezTo>
                    <a:pt x="70" y="22"/>
                    <a:pt x="70" y="22"/>
                    <a:pt x="70" y="21"/>
                  </a:cubicBezTo>
                  <a:cubicBezTo>
                    <a:pt x="70" y="19"/>
                    <a:pt x="70" y="16"/>
                    <a:pt x="69" y="14"/>
                  </a:cubicBezTo>
                  <a:cubicBezTo>
                    <a:pt x="69" y="9"/>
                    <a:pt x="67" y="5"/>
                    <a:pt x="64" y="3"/>
                  </a:cubicBezTo>
                  <a:cubicBezTo>
                    <a:pt x="61" y="1"/>
                    <a:pt x="49" y="0"/>
                    <a:pt x="36" y="0"/>
                  </a:cubicBezTo>
                  <a:cubicBezTo>
                    <a:pt x="25" y="0"/>
                    <a:pt x="14" y="2"/>
                    <a:pt x="8" y="6"/>
                  </a:cubicBezTo>
                  <a:cubicBezTo>
                    <a:pt x="7" y="7"/>
                    <a:pt x="5" y="8"/>
                    <a:pt x="4" y="9"/>
                  </a:cubicBezTo>
                  <a:cubicBezTo>
                    <a:pt x="3" y="11"/>
                    <a:pt x="2" y="13"/>
                    <a:pt x="2" y="15"/>
                  </a:cubicBezTo>
                  <a:close/>
                </a:path>
              </a:pathLst>
            </a:custGeom>
            <a:solidFill>
              <a:srgbClr val="C0E3ED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40" name="Freeform 146"/>
            <p:cNvSpPr/>
            <p:nvPr userDrawn="1"/>
          </p:nvSpPr>
          <p:spPr>
            <a:xfrm>
              <a:off x="6051551" y="1941513"/>
              <a:ext cx="204788" cy="174625"/>
            </a:xfrm>
            <a:custGeom>
              <a:avLst/>
              <a:gdLst/>
              <a:ahLst/>
              <a:cxnLst>
                <a:cxn ang="0">
                  <a:pos x="138727" y="174625"/>
                </a:cxn>
                <a:cxn ang="0">
                  <a:pos x="201484" y="138382"/>
                </a:cxn>
                <a:cxn ang="0">
                  <a:pos x="204788" y="135087"/>
                </a:cxn>
                <a:cxn ang="0">
                  <a:pos x="204788" y="128497"/>
                </a:cxn>
                <a:cxn ang="0">
                  <a:pos x="75969" y="0"/>
                </a:cxn>
                <a:cxn ang="0">
                  <a:pos x="16515" y="16474"/>
                </a:cxn>
                <a:cxn ang="0">
                  <a:pos x="3303" y="26358"/>
                </a:cxn>
                <a:cxn ang="0">
                  <a:pos x="0" y="36242"/>
                </a:cxn>
                <a:cxn ang="0">
                  <a:pos x="138727" y="174625"/>
                </a:cxn>
              </a:cxnLst>
              <a:pathLst>
                <a:path w="62" h="53">
                  <a:moveTo>
                    <a:pt x="42" y="53"/>
                  </a:moveTo>
                  <a:cubicBezTo>
                    <a:pt x="50" y="51"/>
                    <a:pt x="58" y="48"/>
                    <a:pt x="61" y="42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2" y="39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1"/>
                    <a:pt x="9" y="3"/>
                    <a:pt x="5" y="5"/>
                  </a:cubicBezTo>
                  <a:cubicBezTo>
                    <a:pt x="4" y="6"/>
                    <a:pt x="2" y="7"/>
                    <a:pt x="1" y="8"/>
                  </a:cubicBezTo>
                  <a:cubicBezTo>
                    <a:pt x="1" y="9"/>
                    <a:pt x="0" y="10"/>
                    <a:pt x="0" y="11"/>
                  </a:cubicBezTo>
                  <a:lnTo>
                    <a:pt x="42" y="53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41" name="Freeform 147"/>
            <p:cNvSpPr/>
            <p:nvPr userDrawn="1"/>
          </p:nvSpPr>
          <p:spPr>
            <a:xfrm>
              <a:off x="6516688" y="2833688"/>
              <a:ext cx="404813" cy="630238"/>
            </a:xfrm>
            <a:custGeom>
              <a:avLst/>
              <a:gdLst/>
              <a:ahLst/>
              <a:cxnLst>
                <a:cxn ang="0">
                  <a:pos x="404813" y="98990"/>
                </a:cxn>
                <a:cxn ang="0">
                  <a:pos x="398230" y="194680"/>
                </a:cxn>
                <a:cxn ang="0">
                  <a:pos x="223799" y="541146"/>
                </a:cxn>
                <a:cxn ang="0">
                  <a:pos x="49367" y="541146"/>
                </a:cxn>
                <a:cxn ang="0">
                  <a:pos x="36202" y="313469"/>
                </a:cxn>
                <a:cxn ang="0">
                  <a:pos x="217216" y="0"/>
                </a:cxn>
                <a:cxn ang="0">
                  <a:pos x="404813" y="98990"/>
                </a:cxn>
              </a:cxnLst>
              <a:pathLst>
                <a:path w="123" h="191">
                  <a:moveTo>
                    <a:pt x="123" y="30"/>
                  </a:moveTo>
                  <a:cubicBezTo>
                    <a:pt x="122" y="35"/>
                    <a:pt x="121" y="59"/>
                    <a:pt x="121" y="59"/>
                  </a:cubicBezTo>
                  <a:cubicBezTo>
                    <a:pt x="106" y="93"/>
                    <a:pt x="72" y="164"/>
                    <a:pt x="68" y="164"/>
                  </a:cubicBezTo>
                  <a:cubicBezTo>
                    <a:pt x="61" y="164"/>
                    <a:pt x="29" y="191"/>
                    <a:pt x="15" y="164"/>
                  </a:cubicBezTo>
                  <a:cubicBezTo>
                    <a:pt x="0" y="137"/>
                    <a:pt x="7" y="104"/>
                    <a:pt x="11" y="95"/>
                  </a:cubicBezTo>
                  <a:cubicBezTo>
                    <a:pt x="16" y="87"/>
                    <a:pt x="61" y="0"/>
                    <a:pt x="66" y="0"/>
                  </a:cubicBezTo>
                  <a:cubicBezTo>
                    <a:pt x="71" y="1"/>
                    <a:pt x="123" y="30"/>
                    <a:pt x="123" y="30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42" name="Freeform 148"/>
            <p:cNvSpPr/>
            <p:nvPr userDrawn="1"/>
          </p:nvSpPr>
          <p:spPr>
            <a:xfrm>
              <a:off x="6802438" y="2925763"/>
              <a:ext cx="103188" cy="109538"/>
            </a:xfrm>
            <a:custGeom>
              <a:avLst/>
              <a:gdLst/>
              <a:ahLst/>
              <a:cxnLst>
                <a:cxn ang="0">
                  <a:pos x="86544" y="0"/>
                </a:cxn>
                <a:cxn ang="0">
                  <a:pos x="99859" y="76344"/>
                </a:cxn>
                <a:cxn ang="0">
                  <a:pos x="89873" y="109538"/>
                </a:cxn>
                <a:cxn ang="0">
                  <a:pos x="0" y="79664"/>
                </a:cxn>
                <a:cxn ang="0">
                  <a:pos x="86544" y="0"/>
                </a:cxn>
              </a:cxnLst>
              <a:pathLst>
                <a:path w="31" h="33">
                  <a:moveTo>
                    <a:pt x="26" y="0"/>
                  </a:moveTo>
                  <a:cubicBezTo>
                    <a:pt x="26" y="0"/>
                    <a:pt x="30" y="15"/>
                    <a:pt x="30" y="23"/>
                  </a:cubicBezTo>
                  <a:cubicBezTo>
                    <a:pt x="31" y="30"/>
                    <a:pt x="30" y="32"/>
                    <a:pt x="27" y="33"/>
                  </a:cubicBezTo>
                  <a:cubicBezTo>
                    <a:pt x="24" y="33"/>
                    <a:pt x="0" y="27"/>
                    <a:pt x="0" y="24"/>
                  </a:cubicBezTo>
                  <a:cubicBezTo>
                    <a:pt x="1" y="21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43" name="Freeform 149"/>
            <p:cNvSpPr/>
            <p:nvPr userDrawn="1"/>
          </p:nvSpPr>
          <p:spPr>
            <a:xfrm>
              <a:off x="6737351" y="2774950"/>
              <a:ext cx="254000" cy="220663"/>
            </a:xfrm>
            <a:custGeom>
              <a:avLst/>
              <a:gdLst/>
              <a:ahLst/>
              <a:cxnLst>
                <a:cxn ang="0">
                  <a:pos x="16493" y="0"/>
                </a:cxn>
                <a:cxn ang="0">
                  <a:pos x="254000" y="23054"/>
                </a:cxn>
                <a:cxn ang="0">
                  <a:pos x="244103" y="105391"/>
                </a:cxn>
                <a:cxn ang="0">
                  <a:pos x="207818" y="220663"/>
                </a:cxn>
                <a:cxn ang="0">
                  <a:pos x="3298" y="187728"/>
                </a:cxn>
                <a:cxn ang="0">
                  <a:pos x="16493" y="0"/>
                </a:cxn>
              </a:cxnLst>
              <a:pathLst>
                <a:path w="77" h="67">
                  <a:moveTo>
                    <a:pt x="5" y="0"/>
                  </a:moveTo>
                  <a:cubicBezTo>
                    <a:pt x="77" y="7"/>
                    <a:pt x="77" y="7"/>
                    <a:pt x="77" y="7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3" y="67"/>
                    <a:pt x="0" y="61"/>
                    <a:pt x="1" y="57"/>
                  </a:cubicBezTo>
                  <a:cubicBezTo>
                    <a:pt x="2" y="53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44" name="Freeform 150"/>
            <p:cNvSpPr/>
            <p:nvPr userDrawn="1"/>
          </p:nvSpPr>
          <p:spPr>
            <a:xfrm>
              <a:off x="6869113" y="2643188"/>
              <a:ext cx="131763" cy="168275"/>
            </a:xfrm>
            <a:custGeom>
              <a:avLst/>
              <a:gdLst/>
              <a:ahLst/>
              <a:cxnLst>
                <a:cxn ang="0">
                  <a:pos x="0" y="131980"/>
                </a:cxn>
                <a:cxn ang="0">
                  <a:pos x="111998" y="0"/>
                </a:cxn>
                <a:cxn ang="0">
                  <a:pos x="118586" y="56091"/>
                </a:cxn>
                <a:cxn ang="0">
                  <a:pos x="39528" y="164975"/>
                </a:cxn>
                <a:cxn ang="0">
                  <a:pos x="0" y="131980"/>
                </a:cxn>
              </a:cxnLst>
              <a:pathLst>
                <a:path w="40" h="51">
                  <a:moveTo>
                    <a:pt x="0" y="40"/>
                  </a:moveTo>
                  <a:cubicBezTo>
                    <a:pt x="2" y="38"/>
                    <a:pt x="32" y="0"/>
                    <a:pt x="34" y="0"/>
                  </a:cubicBezTo>
                  <a:cubicBezTo>
                    <a:pt x="35" y="0"/>
                    <a:pt x="40" y="6"/>
                    <a:pt x="36" y="17"/>
                  </a:cubicBezTo>
                  <a:cubicBezTo>
                    <a:pt x="32" y="28"/>
                    <a:pt x="12" y="51"/>
                    <a:pt x="12" y="50"/>
                  </a:cubicBezTo>
                  <a:cubicBezTo>
                    <a:pt x="12" y="5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45" name="Freeform 151"/>
            <p:cNvSpPr/>
            <p:nvPr userDrawn="1"/>
          </p:nvSpPr>
          <p:spPr>
            <a:xfrm>
              <a:off x="6315076" y="2254250"/>
              <a:ext cx="781050" cy="796925"/>
            </a:xfrm>
            <a:custGeom>
              <a:avLst/>
              <a:gdLst/>
              <a:ahLst/>
              <a:cxnLst>
                <a:cxn ang="0">
                  <a:pos x="781050" y="52387"/>
                </a:cxn>
                <a:cxn ang="0">
                  <a:pos x="207962" y="0"/>
                </a:cxn>
                <a:cxn ang="0">
                  <a:pos x="0" y="757237"/>
                </a:cxn>
                <a:cxn ang="0">
                  <a:pos x="544512" y="796925"/>
                </a:cxn>
                <a:cxn ang="0">
                  <a:pos x="781050" y="52387"/>
                </a:cxn>
              </a:cxnLst>
              <a:pathLst>
                <a:path w="492" h="502">
                  <a:moveTo>
                    <a:pt x="492" y="33"/>
                  </a:moveTo>
                  <a:lnTo>
                    <a:pt x="131" y="0"/>
                  </a:lnTo>
                  <a:lnTo>
                    <a:pt x="0" y="477"/>
                  </a:lnTo>
                  <a:lnTo>
                    <a:pt x="343" y="502"/>
                  </a:lnTo>
                  <a:lnTo>
                    <a:pt x="492" y="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46" name="Freeform 152"/>
            <p:cNvSpPr/>
            <p:nvPr userDrawn="1"/>
          </p:nvSpPr>
          <p:spPr>
            <a:xfrm>
              <a:off x="5029201" y="2533650"/>
              <a:ext cx="431800" cy="749300"/>
            </a:xfrm>
            <a:custGeom>
              <a:avLst/>
              <a:gdLst/>
              <a:ahLst/>
              <a:cxnLst>
                <a:cxn ang="0">
                  <a:pos x="385653" y="6601"/>
                </a:cxn>
                <a:cxn ang="0">
                  <a:pos x="0" y="544645"/>
                </a:cxn>
                <a:cxn ang="0">
                  <a:pos x="161512" y="716291"/>
                </a:cxn>
                <a:cxn ang="0">
                  <a:pos x="412022" y="439017"/>
                </a:cxn>
                <a:cxn ang="0">
                  <a:pos x="385653" y="6601"/>
                </a:cxn>
              </a:cxnLst>
              <a:pathLst>
                <a:path w="131" h="227">
                  <a:moveTo>
                    <a:pt x="117" y="2"/>
                  </a:moveTo>
                  <a:cubicBezTo>
                    <a:pt x="103" y="0"/>
                    <a:pt x="14" y="139"/>
                    <a:pt x="0" y="165"/>
                  </a:cubicBezTo>
                  <a:cubicBezTo>
                    <a:pt x="0" y="165"/>
                    <a:pt x="41" y="227"/>
                    <a:pt x="49" y="217"/>
                  </a:cubicBezTo>
                  <a:cubicBezTo>
                    <a:pt x="57" y="207"/>
                    <a:pt x="114" y="144"/>
                    <a:pt x="125" y="133"/>
                  </a:cubicBezTo>
                  <a:cubicBezTo>
                    <a:pt x="131" y="126"/>
                    <a:pt x="118" y="2"/>
                    <a:pt x="117" y="2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47" name="Freeform 153"/>
            <p:cNvSpPr/>
            <p:nvPr userDrawn="1"/>
          </p:nvSpPr>
          <p:spPr>
            <a:xfrm>
              <a:off x="5003801" y="2998788"/>
              <a:ext cx="592138" cy="315913"/>
            </a:xfrm>
            <a:custGeom>
              <a:avLst/>
              <a:gdLst/>
              <a:ahLst/>
              <a:cxnLst>
                <a:cxn ang="0">
                  <a:pos x="592138" y="59233"/>
                </a:cxn>
                <a:cxn ang="0">
                  <a:pos x="157903" y="3290"/>
                </a:cxn>
                <a:cxn ang="0">
                  <a:pos x="26317" y="213899"/>
                </a:cxn>
                <a:cxn ang="0">
                  <a:pos x="259882" y="299459"/>
                </a:cxn>
                <a:cxn ang="0">
                  <a:pos x="559241" y="299459"/>
                </a:cxn>
                <a:cxn ang="0">
                  <a:pos x="592138" y="59233"/>
                </a:cxn>
              </a:cxnLst>
              <a:pathLst>
                <a:path w="180" h="96">
                  <a:moveTo>
                    <a:pt x="180" y="18"/>
                  </a:moveTo>
                  <a:cubicBezTo>
                    <a:pt x="170" y="17"/>
                    <a:pt x="95" y="0"/>
                    <a:pt x="48" y="1"/>
                  </a:cubicBezTo>
                  <a:cubicBezTo>
                    <a:pt x="2" y="2"/>
                    <a:pt x="0" y="40"/>
                    <a:pt x="8" y="65"/>
                  </a:cubicBezTo>
                  <a:cubicBezTo>
                    <a:pt x="17" y="91"/>
                    <a:pt x="48" y="91"/>
                    <a:pt x="79" y="91"/>
                  </a:cubicBezTo>
                  <a:cubicBezTo>
                    <a:pt x="109" y="91"/>
                    <a:pt x="167" y="96"/>
                    <a:pt x="170" y="91"/>
                  </a:cubicBezTo>
                  <a:cubicBezTo>
                    <a:pt x="174" y="87"/>
                    <a:pt x="180" y="18"/>
                    <a:pt x="180" y="18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48" name="Freeform 154"/>
            <p:cNvSpPr/>
            <p:nvPr userDrawn="1"/>
          </p:nvSpPr>
          <p:spPr>
            <a:xfrm>
              <a:off x="5438776" y="3151188"/>
              <a:ext cx="120650" cy="206375"/>
            </a:xfrm>
            <a:custGeom>
              <a:avLst/>
              <a:gdLst/>
              <a:ahLst/>
              <a:cxnLst>
                <a:cxn ang="0">
                  <a:pos x="58694" y="13103"/>
                </a:cxn>
                <a:cxn ang="0">
                  <a:pos x="19564" y="16378"/>
                </a:cxn>
                <a:cxn ang="0">
                  <a:pos x="9782" y="65515"/>
                </a:cxn>
                <a:cxn ang="0">
                  <a:pos x="117389" y="144134"/>
                </a:cxn>
                <a:cxn ang="0">
                  <a:pos x="84781" y="36033"/>
                </a:cxn>
                <a:cxn ang="0">
                  <a:pos x="58694" y="13103"/>
                </a:cxn>
              </a:cxnLst>
              <a:pathLst>
                <a:path w="37" h="63">
                  <a:moveTo>
                    <a:pt x="18" y="4"/>
                  </a:moveTo>
                  <a:cubicBezTo>
                    <a:pt x="16" y="3"/>
                    <a:pt x="11" y="0"/>
                    <a:pt x="6" y="5"/>
                  </a:cubicBezTo>
                  <a:cubicBezTo>
                    <a:pt x="0" y="11"/>
                    <a:pt x="1" y="16"/>
                    <a:pt x="3" y="20"/>
                  </a:cubicBezTo>
                  <a:cubicBezTo>
                    <a:pt x="5" y="26"/>
                    <a:pt x="32" y="63"/>
                    <a:pt x="36" y="44"/>
                  </a:cubicBezTo>
                  <a:cubicBezTo>
                    <a:pt x="37" y="37"/>
                    <a:pt x="31" y="18"/>
                    <a:pt x="26" y="11"/>
                  </a:cubicBezTo>
                  <a:cubicBezTo>
                    <a:pt x="20" y="4"/>
                    <a:pt x="18" y="4"/>
                    <a:pt x="18" y="4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49" name="Rectangle 155"/>
            <p:cNvSpPr/>
            <p:nvPr userDrawn="1"/>
          </p:nvSpPr>
          <p:spPr>
            <a:xfrm>
              <a:off x="3060701" y="3298825"/>
              <a:ext cx="6053138" cy="134938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50" name="Freeform 156"/>
            <p:cNvSpPr/>
            <p:nvPr userDrawn="1"/>
          </p:nvSpPr>
          <p:spPr>
            <a:xfrm>
              <a:off x="6819901" y="2698750"/>
              <a:ext cx="214313" cy="155575"/>
            </a:xfrm>
            <a:custGeom>
              <a:avLst/>
              <a:gdLst/>
              <a:ahLst/>
              <a:cxnLst>
                <a:cxn ang="0">
                  <a:pos x="187936" y="92682"/>
                </a:cxn>
                <a:cxn ang="0">
                  <a:pos x="138479" y="26480"/>
                </a:cxn>
                <a:cxn ang="0">
                  <a:pos x="49456" y="9930"/>
                </a:cxn>
                <a:cxn ang="0">
                  <a:pos x="3297" y="16550"/>
                </a:cxn>
                <a:cxn ang="0">
                  <a:pos x="46159" y="59581"/>
                </a:cxn>
                <a:cxn ang="0">
                  <a:pos x="102210" y="72822"/>
                </a:cxn>
                <a:cxn ang="0">
                  <a:pos x="135182" y="135714"/>
                </a:cxn>
                <a:cxn ang="0">
                  <a:pos x="158261" y="148954"/>
                </a:cxn>
                <a:cxn ang="0">
                  <a:pos x="168153" y="155575"/>
                </a:cxn>
                <a:cxn ang="0">
                  <a:pos x="187936" y="92682"/>
                </a:cxn>
              </a:cxnLst>
              <a:pathLst>
                <a:path w="65" h="47">
                  <a:moveTo>
                    <a:pt x="57" y="2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1" y="2"/>
                    <a:pt x="3" y="0"/>
                    <a:pt x="1" y="5"/>
                  </a:cubicBezTo>
                  <a:cubicBezTo>
                    <a:pt x="0" y="8"/>
                    <a:pt x="5" y="16"/>
                    <a:pt x="14" y="18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6" y="46"/>
                    <a:pt x="65" y="39"/>
                    <a:pt x="57" y="28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51" name="Freeform 157"/>
            <p:cNvSpPr/>
            <p:nvPr userDrawn="1"/>
          </p:nvSpPr>
          <p:spPr>
            <a:xfrm>
              <a:off x="6792913" y="2774950"/>
              <a:ext cx="207963" cy="138113"/>
            </a:xfrm>
            <a:custGeom>
              <a:avLst/>
              <a:gdLst/>
              <a:ahLst/>
              <a:cxnLst>
                <a:cxn ang="0">
                  <a:pos x="188157" y="75633"/>
                </a:cxn>
                <a:cxn ang="0">
                  <a:pos x="115535" y="16442"/>
                </a:cxn>
                <a:cxn ang="0">
                  <a:pos x="42913" y="6576"/>
                </a:cxn>
                <a:cxn ang="0">
                  <a:pos x="6602" y="13153"/>
                </a:cxn>
                <a:cxn ang="0">
                  <a:pos x="29709" y="55902"/>
                </a:cxn>
                <a:cxn ang="0">
                  <a:pos x="92428" y="72344"/>
                </a:cxn>
                <a:cxn ang="0">
                  <a:pos x="165050" y="131536"/>
                </a:cxn>
                <a:cxn ang="0">
                  <a:pos x="201361" y="115094"/>
                </a:cxn>
                <a:cxn ang="0">
                  <a:pos x="188157" y="75633"/>
                </a:cxn>
              </a:cxnLst>
              <a:pathLst>
                <a:path w="63" h="42">
                  <a:moveTo>
                    <a:pt x="57" y="2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9" y="1"/>
                    <a:pt x="3" y="0"/>
                    <a:pt x="2" y="4"/>
                  </a:cubicBezTo>
                  <a:cubicBezTo>
                    <a:pt x="0" y="9"/>
                    <a:pt x="5" y="16"/>
                    <a:pt x="9" y="17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4" y="42"/>
                    <a:pt x="59" y="39"/>
                    <a:pt x="61" y="35"/>
                  </a:cubicBezTo>
                  <a:cubicBezTo>
                    <a:pt x="63" y="30"/>
                    <a:pt x="61" y="26"/>
                    <a:pt x="57" y="23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52" name="Freeform 158"/>
            <p:cNvSpPr/>
            <p:nvPr userDrawn="1"/>
          </p:nvSpPr>
          <p:spPr>
            <a:xfrm>
              <a:off x="6770688" y="2844800"/>
              <a:ext cx="214313" cy="111125"/>
            </a:xfrm>
            <a:custGeom>
              <a:avLst/>
              <a:gdLst/>
              <a:ahLst/>
              <a:cxnLst>
                <a:cxn ang="0">
                  <a:pos x="191233" y="45757"/>
                </a:cxn>
                <a:cxn ang="0">
                  <a:pos x="112102" y="0"/>
                </a:cxn>
                <a:cxn ang="0">
                  <a:pos x="39565" y="3268"/>
                </a:cxn>
                <a:cxn ang="0">
                  <a:pos x="3297" y="16341"/>
                </a:cxn>
                <a:cxn ang="0">
                  <a:pos x="36268" y="55562"/>
                </a:cxn>
                <a:cxn ang="0">
                  <a:pos x="98913" y="58830"/>
                </a:cxn>
                <a:cxn ang="0">
                  <a:pos x="178044" y="104588"/>
                </a:cxn>
                <a:cxn ang="0">
                  <a:pos x="211015" y="81709"/>
                </a:cxn>
                <a:cxn ang="0">
                  <a:pos x="191233" y="45757"/>
                </a:cxn>
              </a:cxnLst>
              <a:pathLst>
                <a:path w="65" h="34">
                  <a:moveTo>
                    <a:pt x="58" y="14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1"/>
                    <a:pt x="2" y="0"/>
                    <a:pt x="1" y="5"/>
                  </a:cubicBezTo>
                  <a:cubicBezTo>
                    <a:pt x="0" y="10"/>
                    <a:pt x="6" y="16"/>
                    <a:pt x="11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8" y="34"/>
                    <a:pt x="63" y="30"/>
                    <a:pt x="64" y="25"/>
                  </a:cubicBezTo>
                  <a:cubicBezTo>
                    <a:pt x="65" y="20"/>
                    <a:pt x="62" y="16"/>
                    <a:pt x="58" y="14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53" name="Freeform 159"/>
            <p:cNvSpPr/>
            <p:nvPr userDrawn="1"/>
          </p:nvSpPr>
          <p:spPr>
            <a:xfrm>
              <a:off x="6770688" y="2906713"/>
              <a:ext cx="190500" cy="92075"/>
            </a:xfrm>
            <a:custGeom>
              <a:avLst/>
              <a:gdLst/>
              <a:ahLst/>
              <a:cxnLst>
                <a:cxn ang="0">
                  <a:pos x="167508" y="32883"/>
                </a:cxn>
                <a:cxn ang="0">
                  <a:pos x="98534" y="0"/>
                </a:cxn>
                <a:cxn ang="0">
                  <a:pos x="36129" y="6576"/>
                </a:cxn>
                <a:cxn ang="0">
                  <a:pos x="3284" y="23018"/>
                </a:cxn>
                <a:cxn ang="0">
                  <a:pos x="32844" y="52614"/>
                </a:cxn>
                <a:cxn ang="0">
                  <a:pos x="88681" y="52614"/>
                </a:cxn>
                <a:cxn ang="0">
                  <a:pos x="160939" y="85498"/>
                </a:cxn>
                <a:cxn ang="0">
                  <a:pos x="187215" y="65767"/>
                </a:cxn>
                <a:cxn ang="0">
                  <a:pos x="167508" y="32883"/>
                </a:cxn>
              </a:cxnLst>
              <a:pathLst>
                <a:path w="58" h="28">
                  <a:moveTo>
                    <a:pt x="51" y="1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2"/>
                    <a:pt x="2" y="2"/>
                    <a:pt x="1" y="7"/>
                  </a:cubicBezTo>
                  <a:cubicBezTo>
                    <a:pt x="0" y="11"/>
                    <a:pt x="6" y="16"/>
                    <a:pt x="10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28"/>
                    <a:pt x="56" y="24"/>
                    <a:pt x="57" y="20"/>
                  </a:cubicBezTo>
                  <a:cubicBezTo>
                    <a:pt x="58" y="15"/>
                    <a:pt x="55" y="12"/>
                    <a:pt x="51" y="1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54" name="Freeform 160"/>
            <p:cNvSpPr/>
            <p:nvPr userDrawn="1"/>
          </p:nvSpPr>
          <p:spPr>
            <a:xfrm>
              <a:off x="5622926" y="2857500"/>
              <a:ext cx="15875" cy="33338"/>
            </a:xfrm>
            <a:custGeom>
              <a:avLst/>
              <a:gdLst/>
              <a:ahLst/>
              <a:cxnLst>
                <a:cxn ang="0">
                  <a:pos x="0" y="3333"/>
                </a:cxn>
                <a:cxn ang="0">
                  <a:pos x="3175" y="0"/>
                </a:cxn>
                <a:cxn ang="0">
                  <a:pos x="9525" y="3333"/>
                </a:cxn>
                <a:cxn ang="0">
                  <a:pos x="15875" y="23336"/>
                </a:cxn>
                <a:cxn ang="0">
                  <a:pos x="12700" y="33338"/>
                </a:cxn>
                <a:cxn ang="0">
                  <a:pos x="9525" y="26670"/>
                </a:cxn>
                <a:cxn ang="0">
                  <a:pos x="0" y="3333"/>
                </a:cxn>
              </a:cxnLst>
              <a:pathLst>
                <a:path w="5" h="10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8"/>
                    <a:pt x="3" y="8"/>
                    <a:pt x="3" y="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55" name="Freeform 161"/>
            <p:cNvSpPr/>
            <p:nvPr userDrawn="1"/>
          </p:nvSpPr>
          <p:spPr>
            <a:xfrm>
              <a:off x="5607051" y="3062288"/>
              <a:ext cx="233363" cy="160338"/>
            </a:xfrm>
            <a:custGeom>
              <a:avLst/>
              <a:gdLst/>
              <a:ahLst/>
              <a:cxnLst>
                <a:cxn ang="0">
                  <a:pos x="16434" y="0"/>
                </a:cxn>
                <a:cxn ang="0">
                  <a:pos x="138045" y="26177"/>
                </a:cxn>
                <a:cxn ang="0">
                  <a:pos x="220215" y="147249"/>
                </a:cxn>
                <a:cxn ang="0">
                  <a:pos x="98604" y="75260"/>
                </a:cxn>
                <a:cxn ang="0">
                  <a:pos x="0" y="85077"/>
                </a:cxn>
                <a:cxn ang="0">
                  <a:pos x="16434" y="0"/>
                </a:cxn>
              </a:cxnLst>
              <a:pathLst>
                <a:path w="71" h="49">
                  <a:moveTo>
                    <a:pt x="5" y="0"/>
                  </a:moveTo>
                  <a:cubicBezTo>
                    <a:pt x="6" y="1"/>
                    <a:pt x="40" y="6"/>
                    <a:pt x="42" y="8"/>
                  </a:cubicBezTo>
                  <a:cubicBezTo>
                    <a:pt x="44" y="10"/>
                    <a:pt x="71" y="45"/>
                    <a:pt x="67" y="45"/>
                  </a:cubicBezTo>
                  <a:cubicBezTo>
                    <a:pt x="44" y="49"/>
                    <a:pt x="34" y="30"/>
                    <a:pt x="30" y="23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56" name="Freeform 162"/>
            <p:cNvSpPr/>
            <p:nvPr userDrawn="1"/>
          </p:nvSpPr>
          <p:spPr>
            <a:xfrm>
              <a:off x="5751513" y="3228975"/>
              <a:ext cx="42863" cy="76200"/>
            </a:xfrm>
            <a:custGeom>
              <a:avLst/>
              <a:gdLst/>
              <a:ahLst/>
              <a:cxnLst>
                <a:cxn ang="0">
                  <a:pos x="6594" y="0"/>
                </a:cxn>
                <a:cxn ang="0">
                  <a:pos x="0" y="26504"/>
                </a:cxn>
                <a:cxn ang="0">
                  <a:pos x="42863" y="76200"/>
                </a:cxn>
                <a:cxn ang="0">
                  <a:pos x="39565" y="6626"/>
                </a:cxn>
                <a:cxn ang="0">
                  <a:pos x="6594" y="0"/>
                </a:cxn>
              </a:cxnLst>
              <a:pathLst>
                <a:path w="13" h="23">
                  <a:moveTo>
                    <a:pt x="2" y="0"/>
                  </a:moveTo>
                  <a:cubicBezTo>
                    <a:pt x="2" y="0"/>
                    <a:pt x="0" y="8"/>
                    <a:pt x="0" y="8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"/>
                    <a:pt x="12" y="2"/>
                    <a:pt x="1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57" name="Freeform 163"/>
            <p:cNvSpPr/>
            <p:nvPr userDrawn="1"/>
          </p:nvSpPr>
          <p:spPr>
            <a:xfrm>
              <a:off x="5616576" y="2857500"/>
              <a:ext cx="28575" cy="49213"/>
            </a:xfrm>
            <a:custGeom>
              <a:avLst/>
              <a:gdLst/>
              <a:ahLst/>
              <a:cxnLst>
                <a:cxn ang="0">
                  <a:pos x="28575" y="42651"/>
                </a:cxn>
                <a:cxn ang="0">
                  <a:pos x="15875" y="49213"/>
                </a:cxn>
                <a:cxn ang="0">
                  <a:pos x="0" y="9842"/>
                </a:cxn>
                <a:cxn ang="0">
                  <a:pos x="3175" y="3280"/>
                </a:cxn>
                <a:cxn ang="0">
                  <a:pos x="9525" y="0"/>
                </a:cxn>
                <a:cxn ang="0">
                  <a:pos x="15875" y="3280"/>
                </a:cxn>
                <a:cxn ang="0">
                  <a:pos x="28575" y="42651"/>
                </a:cxn>
              </a:cxnLst>
              <a:pathLst>
                <a:path w="9" h="15">
                  <a:moveTo>
                    <a:pt x="9" y="13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5" y="1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58" name="Freeform 164"/>
            <p:cNvSpPr/>
            <p:nvPr userDrawn="1"/>
          </p:nvSpPr>
          <p:spPr>
            <a:xfrm>
              <a:off x="5613401" y="2876550"/>
              <a:ext cx="52388" cy="57150"/>
            </a:xfrm>
            <a:custGeom>
              <a:avLst/>
              <a:gdLst/>
              <a:ahLst/>
              <a:cxnLst>
                <a:cxn ang="0">
                  <a:pos x="52388" y="40341"/>
                </a:cxn>
                <a:cxn ang="0">
                  <a:pos x="13097" y="57150"/>
                </a:cxn>
                <a:cxn ang="0">
                  <a:pos x="0" y="23532"/>
                </a:cxn>
                <a:cxn ang="0">
                  <a:pos x="0" y="16808"/>
                </a:cxn>
                <a:cxn ang="0">
                  <a:pos x="3274" y="13447"/>
                </a:cxn>
                <a:cxn ang="0">
                  <a:pos x="32742" y="0"/>
                </a:cxn>
                <a:cxn ang="0">
                  <a:pos x="36016" y="0"/>
                </a:cxn>
                <a:cxn ang="0">
                  <a:pos x="39291" y="3361"/>
                </a:cxn>
                <a:cxn ang="0">
                  <a:pos x="52388" y="40341"/>
                </a:cxn>
              </a:cxnLst>
              <a:pathLst>
                <a:path w="16" h="17">
                  <a:moveTo>
                    <a:pt x="16" y="12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1"/>
                    <a:pt x="12" y="1"/>
                  </a:cubicBezTo>
                  <a:lnTo>
                    <a:pt x="16" y="12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59" name="Freeform 165"/>
            <p:cNvSpPr/>
            <p:nvPr userDrawn="1"/>
          </p:nvSpPr>
          <p:spPr>
            <a:xfrm>
              <a:off x="5629276" y="2876550"/>
              <a:ext cx="36513" cy="39688"/>
            </a:xfrm>
            <a:custGeom>
              <a:avLst/>
              <a:gdLst/>
              <a:ahLst/>
              <a:cxnLst>
                <a:cxn ang="0">
                  <a:pos x="0" y="6614"/>
                </a:cxn>
                <a:cxn ang="0">
                  <a:pos x="3319" y="6614"/>
                </a:cxn>
                <a:cxn ang="0">
                  <a:pos x="9958" y="3307"/>
                </a:cxn>
                <a:cxn ang="0">
                  <a:pos x="16596" y="0"/>
                </a:cxn>
                <a:cxn ang="0">
                  <a:pos x="19916" y="0"/>
                </a:cxn>
                <a:cxn ang="0">
                  <a:pos x="23235" y="3307"/>
                </a:cxn>
                <a:cxn ang="0">
                  <a:pos x="36513" y="36380"/>
                </a:cxn>
                <a:cxn ang="0">
                  <a:pos x="13277" y="39688"/>
                </a:cxn>
                <a:cxn ang="0">
                  <a:pos x="0" y="6614"/>
                </a:cxn>
              </a:cxnLst>
              <a:pathLst>
                <a:path w="11" h="12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60" name="Freeform 166"/>
            <p:cNvSpPr/>
            <p:nvPr userDrawn="1"/>
          </p:nvSpPr>
          <p:spPr>
            <a:xfrm>
              <a:off x="5619751" y="2894013"/>
              <a:ext cx="171450" cy="361950"/>
            </a:xfrm>
            <a:custGeom>
              <a:avLst/>
              <a:gdLst/>
              <a:ahLst/>
              <a:cxnLst>
                <a:cxn ang="0">
                  <a:pos x="131762" y="361950"/>
                </a:cxn>
                <a:cxn ang="0">
                  <a:pos x="0" y="15875"/>
                </a:cxn>
                <a:cxn ang="0">
                  <a:pos x="39687" y="0"/>
                </a:cxn>
                <a:cxn ang="0">
                  <a:pos x="171450" y="342900"/>
                </a:cxn>
                <a:cxn ang="0">
                  <a:pos x="131762" y="361950"/>
                </a:cxn>
              </a:cxnLst>
              <a:pathLst>
                <a:path w="108" h="228">
                  <a:moveTo>
                    <a:pt x="83" y="228"/>
                  </a:moveTo>
                  <a:lnTo>
                    <a:pt x="0" y="10"/>
                  </a:lnTo>
                  <a:lnTo>
                    <a:pt x="25" y="0"/>
                  </a:lnTo>
                  <a:lnTo>
                    <a:pt x="108" y="216"/>
                  </a:lnTo>
                  <a:lnTo>
                    <a:pt x="83" y="228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61" name="Freeform 167"/>
            <p:cNvSpPr/>
            <p:nvPr userDrawn="1"/>
          </p:nvSpPr>
          <p:spPr>
            <a:xfrm>
              <a:off x="5635626" y="2894013"/>
              <a:ext cx="155575" cy="352425"/>
            </a:xfrm>
            <a:custGeom>
              <a:avLst/>
              <a:gdLst/>
              <a:ahLst/>
              <a:cxnLst>
                <a:cxn ang="0">
                  <a:pos x="134937" y="352425"/>
                </a:cxn>
                <a:cxn ang="0">
                  <a:pos x="0" y="9525"/>
                </a:cxn>
                <a:cxn ang="0">
                  <a:pos x="23812" y="0"/>
                </a:cxn>
                <a:cxn ang="0">
                  <a:pos x="155575" y="342900"/>
                </a:cxn>
                <a:cxn ang="0">
                  <a:pos x="134937" y="352425"/>
                </a:cxn>
              </a:cxnLst>
              <a:pathLst>
                <a:path w="98" h="222">
                  <a:moveTo>
                    <a:pt x="85" y="222"/>
                  </a:moveTo>
                  <a:lnTo>
                    <a:pt x="0" y="6"/>
                  </a:lnTo>
                  <a:lnTo>
                    <a:pt x="15" y="0"/>
                  </a:lnTo>
                  <a:lnTo>
                    <a:pt x="98" y="216"/>
                  </a:lnTo>
                  <a:lnTo>
                    <a:pt x="85" y="222"/>
                  </a:ln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62" name="Freeform 168"/>
            <p:cNvSpPr/>
            <p:nvPr userDrawn="1"/>
          </p:nvSpPr>
          <p:spPr>
            <a:xfrm>
              <a:off x="5610226" y="2887663"/>
              <a:ext cx="49213" cy="123825"/>
            </a:xfrm>
            <a:custGeom>
              <a:avLst/>
              <a:gdLst/>
              <a:ahLst/>
              <a:cxnLst>
                <a:cxn ang="0">
                  <a:pos x="49213" y="6517"/>
                </a:cxn>
                <a:cxn ang="0">
                  <a:pos x="45932" y="0"/>
                </a:cxn>
                <a:cxn ang="0">
                  <a:pos x="3280" y="19551"/>
                </a:cxn>
                <a:cxn ang="0">
                  <a:pos x="0" y="26068"/>
                </a:cxn>
                <a:cxn ang="0">
                  <a:pos x="36089" y="120566"/>
                </a:cxn>
                <a:cxn ang="0">
                  <a:pos x="45932" y="123825"/>
                </a:cxn>
                <a:cxn ang="0">
                  <a:pos x="32808" y="91239"/>
                </a:cxn>
                <a:cxn ang="0">
                  <a:pos x="29527" y="87980"/>
                </a:cxn>
                <a:cxn ang="0">
                  <a:pos x="6561" y="29326"/>
                </a:cxn>
                <a:cxn ang="0">
                  <a:pos x="9842" y="26068"/>
                </a:cxn>
                <a:cxn ang="0">
                  <a:pos x="49213" y="6517"/>
                </a:cxn>
              </a:cxnLst>
              <a:pathLst>
                <a:path w="15" h="38">
                  <a:moveTo>
                    <a:pt x="15" y="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3" y="8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rgbClr val="ABAC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63" name="Freeform 169"/>
            <p:cNvSpPr/>
            <p:nvPr userDrawn="1"/>
          </p:nvSpPr>
          <p:spPr>
            <a:xfrm>
              <a:off x="5622926" y="2857500"/>
              <a:ext cx="15875" cy="25400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3175" y="0"/>
                </a:cxn>
                <a:cxn ang="0">
                  <a:pos x="9525" y="3175"/>
                </a:cxn>
                <a:cxn ang="0">
                  <a:pos x="15875" y="22225"/>
                </a:cxn>
                <a:cxn ang="0">
                  <a:pos x="9525" y="25400"/>
                </a:cxn>
                <a:cxn ang="0">
                  <a:pos x="6350" y="25400"/>
                </a:cxn>
                <a:cxn ang="0">
                  <a:pos x="0" y="3175"/>
                </a:cxn>
              </a:cxnLst>
              <a:pathLst>
                <a:path w="5" h="8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7A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64" name="Freeform 170"/>
            <p:cNvSpPr/>
            <p:nvPr userDrawn="1"/>
          </p:nvSpPr>
          <p:spPr>
            <a:xfrm>
              <a:off x="5470526" y="3035300"/>
              <a:ext cx="346075" cy="273050"/>
            </a:xfrm>
            <a:custGeom>
              <a:avLst/>
              <a:gdLst/>
              <a:ahLst/>
              <a:cxnLst>
                <a:cxn ang="0">
                  <a:pos x="201053" y="23028"/>
                </a:cxn>
                <a:cxn ang="0">
                  <a:pos x="342779" y="180936"/>
                </a:cxn>
                <a:cxn ang="0">
                  <a:pos x="309819" y="220413"/>
                </a:cxn>
                <a:cxn ang="0">
                  <a:pos x="177981" y="105272"/>
                </a:cxn>
                <a:cxn ang="0">
                  <a:pos x="250492" y="203965"/>
                </a:cxn>
                <a:cxn ang="0">
                  <a:pos x="247196" y="256601"/>
                </a:cxn>
                <a:cxn ang="0">
                  <a:pos x="181277" y="243442"/>
                </a:cxn>
                <a:cxn ang="0">
                  <a:pos x="118654" y="144749"/>
                </a:cxn>
                <a:cxn ang="0">
                  <a:pos x="154909" y="259890"/>
                </a:cxn>
                <a:cxn ang="0">
                  <a:pos x="102174" y="250021"/>
                </a:cxn>
                <a:cxn ang="0">
                  <a:pos x="6591" y="108562"/>
                </a:cxn>
                <a:cxn ang="0">
                  <a:pos x="62623" y="69084"/>
                </a:cxn>
                <a:cxn ang="0">
                  <a:pos x="75806" y="26318"/>
                </a:cxn>
                <a:cxn ang="0">
                  <a:pos x="125246" y="23028"/>
                </a:cxn>
                <a:cxn ang="0">
                  <a:pos x="151613" y="3289"/>
                </a:cxn>
                <a:cxn ang="0">
                  <a:pos x="201053" y="23028"/>
                </a:cxn>
              </a:cxnLst>
              <a:pathLst>
                <a:path w="105" h="83">
                  <a:moveTo>
                    <a:pt x="61" y="7"/>
                  </a:moveTo>
                  <a:cubicBezTo>
                    <a:pt x="64" y="10"/>
                    <a:pt x="104" y="45"/>
                    <a:pt x="104" y="55"/>
                  </a:cubicBezTo>
                  <a:cubicBezTo>
                    <a:pt x="105" y="66"/>
                    <a:pt x="100" y="66"/>
                    <a:pt x="94" y="67"/>
                  </a:cubicBezTo>
                  <a:cubicBezTo>
                    <a:pt x="88" y="67"/>
                    <a:pt x="53" y="31"/>
                    <a:pt x="54" y="3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81" y="73"/>
                    <a:pt x="75" y="78"/>
                  </a:cubicBezTo>
                  <a:cubicBezTo>
                    <a:pt x="68" y="83"/>
                    <a:pt x="59" y="79"/>
                    <a:pt x="55" y="74"/>
                  </a:cubicBezTo>
                  <a:cubicBezTo>
                    <a:pt x="51" y="68"/>
                    <a:pt x="36" y="44"/>
                    <a:pt x="36" y="44"/>
                  </a:cubicBezTo>
                  <a:cubicBezTo>
                    <a:pt x="36" y="44"/>
                    <a:pt x="53" y="76"/>
                    <a:pt x="47" y="79"/>
                  </a:cubicBezTo>
                  <a:cubicBezTo>
                    <a:pt x="41" y="83"/>
                    <a:pt x="37" y="80"/>
                    <a:pt x="31" y="76"/>
                  </a:cubicBezTo>
                  <a:cubicBezTo>
                    <a:pt x="27" y="73"/>
                    <a:pt x="2" y="38"/>
                    <a:pt x="2" y="33"/>
                  </a:cubicBezTo>
                  <a:cubicBezTo>
                    <a:pt x="0" y="18"/>
                    <a:pt x="19" y="21"/>
                    <a:pt x="19" y="21"/>
                  </a:cubicBezTo>
                  <a:cubicBezTo>
                    <a:pt x="19" y="19"/>
                    <a:pt x="17" y="12"/>
                    <a:pt x="23" y="8"/>
                  </a:cubicBezTo>
                  <a:cubicBezTo>
                    <a:pt x="28" y="4"/>
                    <a:pt x="38" y="7"/>
                    <a:pt x="38" y="7"/>
                  </a:cubicBezTo>
                  <a:cubicBezTo>
                    <a:pt x="38" y="7"/>
                    <a:pt x="39" y="1"/>
                    <a:pt x="46" y="1"/>
                  </a:cubicBezTo>
                  <a:cubicBezTo>
                    <a:pt x="53" y="0"/>
                    <a:pt x="61" y="7"/>
                    <a:pt x="61" y="7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65" name="Freeform 171"/>
            <p:cNvSpPr/>
            <p:nvPr userDrawn="1"/>
          </p:nvSpPr>
          <p:spPr>
            <a:xfrm>
              <a:off x="2444751" y="3816350"/>
              <a:ext cx="1169988" cy="1630363"/>
            </a:xfrm>
            <a:custGeom>
              <a:avLst/>
              <a:gdLst/>
              <a:ahLst/>
              <a:cxnLst>
                <a:cxn ang="0">
                  <a:pos x="0" y="286548"/>
                </a:cxn>
                <a:cxn ang="0">
                  <a:pos x="42844" y="0"/>
                </a:cxn>
                <a:cxn ang="0">
                  <a:pos x="1064524" y="293135"/>
                </a:cxn>
                <a:cxn ang="0">
                  <a:pos x="1169988" y="1531553"/>
                </a:cxn>
                <a:cxn ang="0">
                  <a:pos x="992017" y="1630363"/>
                </a:cxn>
                <a:cxn ang="0">
                  <a:pos x="800865" y="546747"/>
                </a:cxn>
                <a:cxn ang="0">
                  <a:pos x="0" y="286548"/>
                </a:cxn>
              </a:cxnLst>
              <a:pathLst>
                <a:path w="355" h="495">
                  <a:moveTo>
                    <a:pt x="0" y="87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301" y="63"/>
                    <a:pt x="323" y="89"/>
                  </a:cubicBezTo>
                  <a:cubicBezTo>
                    <a:pt x="344" y="113"/>
                    <a:pt x="355" y="465"/>
                    <a:pt x="355" y="465"/>
                  </a:cubicBezTo>
                  <a:cubicBezTo>
                    <a:pt x="301" y="495"/>
                    <a:pt x="301" y="495"/>
                    <a:pt x="301" y="495"/>
                  </a:cubicBezTo>
                  <a:cubicBezTo>
                    <a:pt x="301" y="495"/>
                    <a:pt x="247" y="168"/>
                    <a:pt x="243" y="166"/>
                  </a:cubicBezTo>
                  <a:cubicBezTo>
                    <a:pt x="239" y="164"/>
                    <a:pt x="0" y="87"/>
                    <a:pt x="0" y="87"/>
                  </a:cubicBezTo>
                  <a:close/>
                </a:path>
              </a:pathLst>
            </a:custGeom>
            <a:solidFill>
              <a:srgbClr val="F8A9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66" name="Freeform 172"/>
            <p:cNvSpPr/>
            <p:nvPr userDrawn="1"/>
          </p:nvSpPr>
          <p:spPr>
            <a:xfrm>
              <a:off x="2171701" y="4518025"/>
              <a:ext cx="203200" cy="239713"/>
            </a:xfrm>
            <a:custGeom>
              <a:avLst/>
              <a:gdLst/>
              <a:ahLst/>
              <a:cxnLst>
                <a:cxn ang="0">
                  <a:pos x="147483" y="114930"/>
                </a:cxn>
                <a:cxn ang="0">
                  <a:pos x="134374" y="170754"/>
                </a:cxn>
                <a:cxn ang="0">
                  <a:pos x="68825" y="226578"/>
                </a:cxn>
                <a:cxn ang="0">
                  <a:pos x="13109" y="216726"/>
                </a:cxn>
                <a:cxn ang="0">
                  <a:pos x="13109" y="216726"/>
                </a:cxn>
                <a:cxn ang="0">
                  <a:pos x="22941" y="154335"/>
                </a:cxn>
                <a:cxn ang="0">
                  <a:pos x="88490" y="101795"/>
                </a:cxn>
                <a:cxn ang="0">
                  <a:pos x="137651" y="105079"/>
                </a:cxn>
                <a:cxn ang="0">
                  <a:pos x="183535" y="68958"/>
                </a:cxn>
                <a:cxn ang="0">
                  <a:pos x="190090" y="0"/>
                </a:cxn>
                <a:cxn ang="0">
                  <a:pos x="203200" y="3283"/>
                </a:cxn>
                <a:cxn ang="0">
                  <a:pos x="196645" y="72242"/>
                </a:cxn>
                <a:cxn ang="0">
                  <a:pos x="196645" y="75526"/>
                </a:cxn>
                <a:cxn ang="0">
                  <a:pos x="193367" y="78809"/>
                </a:cxn>
                <a:cxn ang="0">
                  <a:pos x="147483" y="114930"/>
                </a:cxn>
              </a:cxnLst>
              <a:pathLst>
                <a:path w="62" h="73">
                  <a:moveTo>
                    <a:pt x="45" y="35"/>
                  </a:moveTo>
                  <a:cubicBezTo>
                    <a:pt x="47" y="41"/>
                    <a:pt x="46" y="48"/>
                    <a:pt x="41" y="52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16" y="73"/>
                    <a:pt x="8" y="72"/>
                    <a:pt x="4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0" y="60"/>
                    <a:pt x="1" y="52"/>
                    <a:pt x="7" y="47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31" y="27"/>
                    <a:pt x="38" y="27"/>
                    <a:pt x="42" y="3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59" y="24"/>
                    <a:pt x="59" y="24"/>
                    <a:pt x="59" y="24"/>
                  </a:cubicBezTo>
                  <a:lnTo>
                    <a:pt x="45" y="35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67" name="Rectangle 173"/>
            <p:cNvSpPr/>
            <p:nvPr userDrawn="1"/>
          </p:nvSpPr>
          <p:spPr>
            <a:xfrm>
              <a:off x="2563813" y="4484688"/>
              <a:ext cx="107950" cy="498475"/>
            </a:xfrm>
            <a:prstGeom prst="rect">
              <a:avLst/>
            </a:prstGeom>
            <a:solidFill>
              <a:srgbClr val="808184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68" name="Rectangle 174"/>
            <p:cNvSpPr/>
            <p:nvPr userDrawn="1"/>
          </p:nvSpPr>
          <p:spPr>
            <a:xfrm>
              <a:off x="2616201" y="4484688"/>
              <a:ext cx="55563" cy="498475"/>
            </a:xfrm>
            <a:prstGeom prst="rect">
              <a:avLst/>
            </a:prstGeom>
            <a:solidFill>
              <a:srgbClr val="8D8D8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69" name="Freeform 175"/>
            <p:cNvSpPr/>
            <p:nvPr userDrawn="1"/>
          </p:nvSpPr>
          <p:spPr>
            <a:xfrm>
              <a:off x="1700213" y="3133725"/>
              <a:ext cx="385763" cy="1344613"/>
            </a:xfrm>
            <a:custGeom>
              <a:avLst/>
              <a:gdLst/>
              <a:ahLst/>
              <a:cxnLst>
                <a:cxn ang="0">
                  <a:pos x="98913" y="0"/>
                </a:cxn>
                <a:cxn ang="0">
                  <a:pos x="95616" y="247171"/>
                </a:cxn>
                <a:cxn ang="0">
                  <a:pos x="385763" y="1258926"/>
                </a:cxn>
                <a:cxn ang="0">
                  <a:pos x="382465" y="1344613"/>
                </a:cxn>
                <a:cxn ang="0">
                  <a:pos x="19782" y="243875"/>
                </a:cxn>
                <a:cxn ang="0">
                  <a:pos x="23079" y="0"/>
                </a:cxn>
                <a:cxn ang="0">
                  <a:pos x="98913" y="0"/>
                </a:cxn>
              </a:cxnLst>
              <a:pathLst>
                <a:path w="117" h="408">
                  <a:moveTo>
                    <a:pt x="30" y="0"/>
                  </a:moveTo>
                  <a:cubicBezTo>
                    <a:pt x="30" y="26"/>
                    <a:pt x="30" y="50"/>
                    <a:pt x="29" y="75"/>
                  </a:cubicBezTo>
                  <a:cubicBezTo>
                    <a:pt x="27" y="239"/>
                    <a:pt x="24" y="378"/>
                    <a:pt x="117" y="382"/>
                  </a:cubicBezTo>
                  <a:cubicBezTo>
                    <a:pt x="116" y="408"/>
                    <a:pt x="116" y="408"/>
                    <a:pt x="116" y="408"/>
                  </a:cubicBezTo>
                  <a:cubicBezTo>
                    <a:pt x="0" y="404"/>
                    <a:pt x="3" y="252"/>
                    <a:pt x="6" y="74"/>
                  </a:cubicBezTo>
                  <a:cubicBezTo>
                    <a:pt x="6" y="50"/>
                    <a:pt x="6" y="25"/>
                    <a:pt x="7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70" name="Freeform 176"/>
            <p:cNvSpPr/>
            <p:nvPr userDrawn="1"/>
          </p:nvSpPr>
          <p:spPr>
            <a:xfrm>
              <a:off x="1738313" y="3133725"/>
              <a:ext cx="347663" cy="1341438"/>
            </a:xfrm>
            <a:custGeom>
              <a:avLst/>
              <a:gdLst/>
              <a:ahLst/>
              <a:cxnLst>
                <a:cxn ang="0">
                  <a:pos x="59599" y="0"/>
                </a:cxn>
                <a:cxn ang="0">
                  <a:pos x="56288" y="247193"/>
                </a:cxn>
                <a:cxn ang="0">
                  <a:pos x="347663" y="1259040"/>
                </a:cxn>
                <a:cxn ang="0">
                  <a:pos x="344351" y="1341438"/>
                </a:cxn>
                <a:cxn ang="0">
                  <a:pos x="19866" y="243897"/>
                </a:cxn>
                <a:cxn ang="0">
                  <a:pos x="23177" y="0"/>
                </a:cxn>
                <a:cxn ang="0">
                  <a:pos x="59599" y="0"/>
                </a:cxn>
              </a:cxnLst>
              <a:pathLst>
                <a:path w="105" h="407">
                  <a:moveTo>
                    <a:pt x="18" y="0"/>
                  </a:moveTo>
                  <a:cubicBezTo>
                    <a:pt x="18" y="26"/>
                    <a:pt x="18" y="50"/>
                    <a:pt x="17" y="75"/>
                  </a:cubicBezTo>
                  <a:cubicBezTo>
                    <a:pt x="15" y="239"/>
                    <a:pt x="12" y="378"/>
                    <a:pt x="105" y="382"/>
                  </a:cubicBezTo>
                  <a:cubicBezTo>
                    <a:pt x="104" y="407"/>
                    <a:pt x="104" y="407"/>
                    <a:pt x="104" y="407"/>
                  </a:cubicBezTo>
                  <a:cubicBezTo>
                    <a:pt x="0" y="393"/>
                    <a:pt x="3" y="246"/>
                    <a:pt x="6" y="74"/>
                  </a:cubicBezTo>
                  <a:cubicBezTo>
                    <a:pt x="6" y="50"/>
                    <a:pt x="6" y="25"/>
                    <a:pt x="7" y="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49494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71" name="Freeform 177"/>
            <p:cNvSpPr/>
            <p:nvPr userDrawn="1"/>
          </p:nvSpPr>
          <p:spPr>
            <a:xfrm>
              <a:off x="1878013" y="4138613"/>
              <a:ext cx="1476375" cy="346075"/>
            </a:xfrm>
            <a:custGeom>
              <a:avLst/>
              <a:gdLst/>
              <a:ahLst/>
              <a:cxnLst>
                <a:cxn ang="0">
                  <a:pos x="738187" y="0"/>
                </a:cxn>
                <a:cxn ang="0">
                  <a:pos x="1476375" y="309819"/>
                </a:cxn>
                <a:cxn ang="0">
                  <a:pos x="1469784" y="346075"/>
                </a:cxn>
                <a:cxn ang="0">
                  <a:pos x="6590" y="346075"/>
                </a:cxn>
                <a:cxn ang="0">
                  <a:pos x="0" y="309819"/>
                </a:cxn>
                <a:cxn ang="0">
                  <a:pos x="738187" y="0"/>
                </a:cxn>
              </a:cxnLst>
              <a:pathLst>
                <a:path w="448" h="105">
                  <a:moveTo>
                    <a:pt x="224" y="0"/>
                  </a:moveTo>
                  <a:cubicBezTo>
                    <a:pt x="347" y="0"/>
                    <a:pt x="448" y="42"/>
                    <a:pt x="448" y="94"/>
                  </a:cubicBezTo>
                  <a:cubicBezTo>
                    <a:pt x="448" y="98"/>
                    <a:pt x="447" y="102"/>
                    <a:pt x="446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1" y="102"/>
                    <a:pt x="0" y="98"/>
                    <a:pt x="0" y="94"/>
                  </a:cubicBezTo>
                  <a:cubicBezTo>
                    <a:pt x="0" y="42"/>
                    <a:pt x="100" y="0"/>
                    <a:pt x="224" y="0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72" name="Freeform 178"/>
            <p:cNvSpPr/>
            <p:nvPr userDrawn="1"/>
          </p:nvSpPr>
          <p:spPr>
            <a:xfrm>
              <a:off x="1878013" y="4445000"/>
              <a:ext cx="1479550" cy="146050"/>
            </a:xfrm>
            <a:custGeom>
              <a:avLst/>
              <a:gdLst/>
              <a:ahLst/>
              <a:cxnLst>
                <a:cxn ang="0">
                  <a:pos x="1476254" y="0"/>
                </a:cxn>
                <a:cxn ang="0">
                  <a:pos x="1479550" y="9957"/>
                </a:cxn>
                <a:cxn ang="0">
                  <a:pos x="1403760" y="92940"/>
                </a:cxn>
                <a:cxn ang="0">
                  <a:pos x="1120371" y="92940"/>
                </a:cxn>
                <a:cxn ang="0">
                  <a:pos x="738127" y="146050"/>
                </a:cxn>
                <a:cxn ang="0">
                  <a:pos x="359178" y="92940"/>
                </a:cxn>
                <a:cxn ang="0">
                  <a:pos x="75789" y="92940"/>
                </a:cxn>
                <a:cxn ang="0">
                  <a:pos x="0" y="9957"/>
                </a:cxn>
                <a:cxn ang="0">
                  <a:pos x="0" y="0"/>
                </a:cxn>
                <a:cxn ang="0">
                  <a:pos x="1476254" y="0"/>
                </a:cxn>
              </a:cxnLst>
              <a:pathLst>
                <a:path w="449" h="44">
                  <a:moveTo>
                    <a:pt x="448" y="0"/>
                  </a:moveTo>
                  <a:cubicBezTo>
                    <a:pt x="449" y="1"/>
                    <a:pt x="449" y="2"/>
                    <a:pt x="449" y="3"/>
                  </a:cubicBezTo>
                  <a:cubicBezTo>
                    <a:pt x="449" y="17"/>
                    <a:pt x="438" y="28"/>
                    <a:pt x="426" y="28"/>
                  </a:cubicBezTo>
                  <a:cubicBezTo>
                    <a:pt x="340" y="28"/>
                    <a:pt x="340" y="28"/>
                    <a:pt x="340" y="28"/>
                  </a:cubicBezTo>
                  <a:cubicBezTo>
                    <a:pt x="330" y="37"/>
                    <a:pt x="282" y="44"/>
                    <a:pt x="224" y="44"/>
                  </a:cubicBezTo>
                  <a:cubicBezTo>
                    <a:pt x="167" y="44"/>
                    <a:pt x="119" y="37"/>
                    <a:pt x="10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0" y="28"/>
                    <a:pt x="0" y="17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lnTo>
                    <a:pt x="448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73" name="Freeform 179"/>
            <p:cNvSpPr/>
            <p:nvPr userDrawn="1"/>
          </p:nvSpPr>
          <p:spPr>
            <a:xfrm>
              <a:off x="1682751" y="2890838"/>
              <a:ext cx="198438" cy="371475"/>
            </a:xfrm>
            <a:custGeom>
              <a:avLst/>
              <a:gdLst/>
              <a:ahLst/>
              <a:cxnLst>
                <a:cxn ang="0">
                  <a:pos x="62838" y="0"/>
                </a:cxn>
                <a:cxn ang="0">
                  <a:pos x="135599" y="0"/>
                </a:cxn>
                <a:cxn ang="0">
                  <a:pos x="198438" y="69035"/>
                </a:cxn>
                <a:cxn ang="0">
                  <a:pos x="198438" y="302439"/>
                </a:cxn>
                <a:cxn ang="0">
                  <a:pos x="135599" y="371475"/>
                </a:cxn>
                <a:cxn ang="0">
                  <a:pos x="62838" y="371475"/>
                </a:cxn>
                <a:cxn ang="0">
                  <a:pos x="0" y="302439"/>
                </a:cxn>
                <a:cxn ang="0">
                  <a:pos x="0" y="69035"/>
                </a:cxn>
                <a:cxn ang="0">
                  <a:pos x="62838" y="0"/>
                </a:cxn>
              </a:cxnLst>
              <a:pathLst>
                <a:path w="60" h="113">
                  <a:moveTo>
                    <a:pt x="19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52" y="0"/>
                    <a:pt x="60" y="9"/>
                    <a:pt x="60" y="21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0" y="104"/>
                    <a:pt x="52" y="113"/>
                    <a:pt x="41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8" y="113"/>
                    <a:pt x="0" y="104"/>
                    <a:pt x="0" y="9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8" y="0"/>
                    <a:pt x="19" y="0"/>
                  </a:cubicBez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74" name="Freeform 180"/>
            <p:cNvSpPr/>
            <p:nvPr userDrawn="1"/>
          </p:nvSpPr>
          <p:spPr>
            <a:xfrm>
              <a:off x="1670051" y="2444750"/>
              <a:ext cx="388938" cy="1279525"/>
            </a:xfrm>
            <a:custGeom>
              <a:avLst/>
              <a:gdLst/>
              <a:ahLst/>
              <a:cxnLst>
                <a:cxn ang="0">
                  <a:pos x="336200" y="610082"/>
                </a:cxn>
                <a:cxn ang="0">
                  <a:pos x="214245" y="1279525"/>
                </a:cxn>
                <a:cxn ang="0">
                  <a:pos x="187876" y="1279525"/>
                </a:cxn>
                <a:cxn ang="0">
                  <a:pos x="0" y="29679"/>
                </a:cxn>
                <a:cxn ang="0">
                  <a:pos x="23072" y="23084"/>
                </a:cxn>
                <a:cxn ang="0">
                  <a:pos x="336200" y="610082"/>
                </a:cxn>
              </a:cxnLst>
              <a:pathLst>
                <a:path w="118" h="388">
                  <a:moveTo>
                    <a:pt x="102" y="185"/>
                  </a:moveTo>
                  <a:cubicBezTo>
                    <a:pt x="118" y="290"/>
                    <a:pt x="102" y="381"/>
                    <a:pt x="65" y="388"/>
                  </a:cubicBezTo>
                  <a:cubicBezTo>
                    <a:pt x="63" y="388"/>
                    <a:pt x="60" y="388"/>
                    <a:pt x="57" y="38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5" y="7"/>
                    <a:pt x="7" y="7"/>
                  </a:cubicBezTo>
                  <a:cubicBezTo>
                    <a:pt x="44" y="0"/>
                    <a:pt x="86" y="80"/>
                    <a:pt x="102" y="185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75" name="Freeform 181"/>
            <p:cNvSpPr/>
            <p:nvPr userDrawn="1"/>
          </p:nvSpPr>
          <p:spPr>
            <a:xfrm>
              <a:off x="1670051" y="2465388"/>
              <a:ext cx="247650" cy="1258888"/>
            </a:xfrm>
            <a:custGeom>
              <a:avLst/>
              <a:gdLst/>
              <a:ahLst/>
              <a:cxnLst>
                <a:cxn ang="0">
                  <a:pos x="247650" y="1242410"/>
                </a:cxn>
                <a:cxn ang="0">
                  <a:pos x="214630" y="1258888"/>
                </a:cxn>
                <a:cxn ang="0">
                  <a:pos x="188214" y="1258888"/>
                </a:cxn>
                <a:cxn ang="0">
                  <a:pos x="0" y="9886"/>
                </a:cxn>
                <a:cxn ang="0">
                  <a:pos x="23114" y="3295"/>
                </a:cxn>
                <a:cxn ang="0">
                  <a:pos x="59436" y="3295"/>
                </a:cxn>
                <a:cxn ang="0">
                  <a:pos x="247650" y="1242410"/>
                </a:cxn>
              </a:cxnLst>
              <a:pathLst>
                <a:path w="75" h="382">
                  <a:moveTo>
                    <a:pt x="75" y="377"/>
                  </a:moveTo>
                  <a:cubicBezTo>
                    <a:pt x="72" y="379"/>
                    <a:pt x="69" y="381"/>
                    <a:pt x="65" y="382"/>
                  </a:cubicBezTo>
                  <a:cubicBezTo>
                    <a:pt x="63" y="382"/>
                    <a:pt x="60" y="382"/>
                    <a:pt x="57" y="38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5" y="1"/>
                    <a:pt x="7" y="1"/>
                  </a:cubicBezTo>
                  <a:cubicBezTo>
                    <a:pt x="11" y="0"/>
                    <a:pt x="14" y="0"/>
                    <a:pt x="18" y="1"/>
                  </a:cubicBezTo>
                  <a:lnTo>
                    <a:pt x="75" y="377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76" name="Freeform 182"/>
            <p:cNvSpPr/>
            <p:nvPr userDrawn="1"/>
          </p:nvSpPr>
          <p:spPr>
            <a:xfrm>
              <a:off x="2071688" y="4889500"/>
              <a:ext cx="1089025" cy="630238"/>
            </a:xfrm>
            <a:custGeom>
              <a:avLst/>
              <a:gdLst/>
              <a:ahLst/>
              <a:cxnLst>
                <a:cxn ang="0">
                  <a:pos x="458710" y="0"/>
                </a:cxn>
                <a:cxn ang="0">
                  <a:pos x="633614" y="0"/>
                </a:cxn>
                <a:cxn ang="0">
                  <a:pos x="633614" y="438856"/>
                </a:cxn>
                <a:cxn ang="0">
                  <a:pos x="1039523" y="514749"/>
                </a:cxn>
                <a:cxn ang="0">
                  <a:pos x="1089025" y="570843"/>
                </a:cxn>
                <a:cxn ang="0">
                  <a:pos x="1089025" y="570843"/>
                </a:cxn>
                <a:cxn ang="0">
                  <a:pos x="1039523" y="626938"/>
                </a:cxn>
                <a:cxn ang="0">
                  <a:pos x="597313" y="541146"/>
                </a:cxn>
                <a:cxn ang="0">
                  <a:pos x="495011" y="541146"/>
                </a:cxn>
                <a:cxn ang="0">
                  <a:pos x="52801" y="626938"/>
                </a:cxn>
                <a:cxn ang="0">
                  <a:pos x="0" y="570843"/>
                </a:cxn>
                <a:cxn ang="0">
                  <a:pos x="0" y="570843"/>
                </a:cxn>
                <a:cxn ang="0">
                  <a:pos x="52801" y="514749"/>
                </a:cxn>
                <a:cxn ang="0">
                  <a:pos x="458710" y="438856"/>
                </a:cxn>
                <a:cxn ang="0">
                  <a:pos x="458710" y="0"/>
                </a:cxn>
              </a:cxnLst>
              <a:pathLst>
                <a:path w="330" h="191">
                  <a:moveTo>
                    <a:pt x="139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2" y="133"/>
                    <a:pt x="192" y="133"/>
                    <a:pt x="192" y="133"/>
                  </a:cubicBezTo>
                  <a:cubicBezTo>
                    <a:pt x="315" y="156"/>
                    <a:pt x="315" y="156"/>
                    <a:pt x="315" y="156"/>
                  </a:cubicBezTo>
                  <a:cubicBezTo>
                    <a:pt x="323" y="157"/>
                    <a:pt x="330" y="163"/>
                    <a:pt x="330" y="173"/>
                  </a:cubicBezTo>
                  <a:cubicBezTo>
                    <a:pt x="330" y="173"/>
                    <a:pt x="330" y="173"/>
                    <a:pt x="330" y="173"/>
                  </a:cubicBezTo>
                  <a:cubicBezTo>
                    <a:pt x="330" y="182"/>
                    <a:pt x="323" y="191"/>
                    <a:pt x="315" y="190"/>
                  </a:cubicBezTo>
                  <a:cubicBezTo>
                    <a:pt x="181" y="164"/>
                    <a:pt x="181" y="164"/>
                    <a:pt x="181" y="164"/>
                  </a:cubicBezTo>
                  <a:cubicBezTo>
                    <a:pt x="150" y="164"/>
                    <a:pt x="150" y="164"/>
                    <a:pt x="150" y="164"/>
                  </a:cubicBezTo>
                  <a:cubicBezTo>
                    <a:pt x="16" y="190"/>
                    <a:pt x="16" y="190"/>
                    <a:pt x="16" y="190"/>
                  </a:cubicBezTo>
                  <a:cubicBezTo>
                    <a:pt x="7" y="191"/>
                    <a:pt x="0" y="182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63"/>
                    <a:pt x="7" y="157"/>
                    <a:pt x="16" y="156"/>
                  </a:cubicBezTo>
                  <a:cubicBezTo>
                    <a:pt x="139" y="133"/>
                    <a:pt x="139" y="133"/>
                    <a:pt x="139" y="13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77" name="Oval 183"/>
            <p:cNvSpPr/>
            <p:nvPr userDrawn="1"/>
          </p:nvSpPr>
          <p:spPr>
            <a:xfrm>
              <a:off x="2052638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78" name="Oval 184"/>
            <p:cNvSpPr/>
            <p:nvPr userDrawn="1"/>
          </p:nvSpPr>
          <p:spPr>
            <a:xfrm>
              <a:off x="3041651" y="5443538"/>
              <a:ext cx="138113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79" name="Freeform 185"/>
            <p:cNvSpPr/>
            <p:nvPr userDrawn="1"/>
          </p:nvSpPr>
          <p:spPr>
            <a:xfrm>
              <a:off x="2555876" y="5329238"/>
              <a:ext cx="122238" cy="1968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325" y="0"/>
                </a:cxn>
                <a:cxn ang="0">
                  <a:pos x="122238" y="0"/>
                </a:cxn>
                <a:cxn ang="0">
                  <a:pos x="100012" y="196850"/>
                </a:cxn>
                <a:cxn ang="0">
                  <a:pos x="60325" y="196850"/>
                </a:cxn>
                <a:cxn ang="0">
                  <a:pos x="23812" y="196850"/>
                </a:cxn>
                <a:cxn ang="0">
                  <a:pos x="0" y="0"/>
                </a:cxn>
              </a:cxnLst>
              <a:pathLst>
                <a:path w="77" h="124">
                  <a:moveTo>
                    <a:pt x="0" y="0"/>
                  </a:moveTo>
                  <a:lnTo>
                    <a:pt x="38" y="0"/>
                  </a:lnTo>
                  <a:lnTo>
                    <a:pt x="77" y="0"/>
                  </a:lnTo>
                  <a:lnTo>
                    <a:pt x="63" y="124"/>
                  </a:lnTo>
                  <a:lnTo>
                    <a:pt x="38" y="124"/>
                  </a:lnTo>
                  <a:lnTo>
                    <a:pt x="15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80" name="Oval 186"/>
            <p:cNvSpPr/>
            <p:nvPr userDrawn="1"/>
          </p:nvSpPr>
          <p:spPr>
            <a:xfrm>
              <a:off x="2546351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781" name="Freeform 187"/>
            <p:cNvSpPr/>
            <p:nvPr userDrawn="1"/>
          </p:nvSpPr>
          <p:spPr>
            <a:xfrm>
              <a:off x="3360738" y="2616200"/>
              <a:ext cx="309563" cy="128588"/>
            </a:xfrm>
            <a:custGeom>
              <a:avLst/>
              <a:gdLst/>
              <a:ahLst/>
              <a:cxnLst>
                <a:cxn ang="0">
                  <a:pos x="306269" y="26377"/>
                </a:cxn>
                <a:cxn ang="0">
                  <a:pos x="286510" y="59348"/>
                </a:cxn>
                <a:cxn ang="0">
                  <a:pos x="36225" y="125290"/>
                </a:cxn>
                <a:cxn ang="0">
                  <a:pos x="3293" y="102210"/>
                </a:cxn>
                <a:cxn ang="0">
                  <a:pos x="23052" y="69239"/>
                </a:cxn>
                <a:cxn ang="0">
                  <a:pos x="276630" y="3297"/>
                </a:cxn>
                <a:cxn ang="0">
                  <a:pos x="306269" y="26377"/>
                </a:cxn>
              </a:cxnLst>
              <a:pathLst>
                <a:path w="94" h="39">
                  <a:moveTo>
                    <a:pt x="93" y="8"/>
                  </a:moveTo>
                  <a:cubicBezTo>
                    <a:pt x="94" y="12"/>
                    <a:pt x="92" y="17"/>
                    <a:pt x="87" y="1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6" y="39"/>
                    <a:pt x="2" y="36"/>
                    <a:pt x="1" y="31"/>
                  </a:cubicBezTo>
                  <a:cubicBezTo>
                    <a:pt x="0" y="27"/>
                    <a:pt x="3" y="22"/>
                    <a:pt x="7" y="2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8" y="0"/>
                    <a:pt x="92" y="3"/>
                    <a:pt x="93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82" name="Freeform 188"/>
            <p:cNvSpPr/>
            <p:nvPr userDrawn="1"/>
          </p:nvSpPr>
          <p:spPr>
            <a:xfrm>
              <a:off x="3219451" y="2547938"/>
              <a:ext cx="339725" cy="322263"/>
            </a:xfrm>
            <a:custGeom>
              <a:avLst/>
              <a:gdLst/>
              <a:ahLst/>
              <a:cxnLst>
                <a:cxn ang="0">
                  <a:pos x="0" y="217487"/>
                </a:cxn>
                <a:cxn ang="0">
                  <a:pos x="101600" y="322263"/>
                </a:cxn>
                <a:cxn ang="0">
                  <a:pos x="180975" y="233362"/>
                </a:cxn>
                <a:cxn ang="0">
                  <a:pos x="339725" y="157162"/>
                </a:cxn>
                <a:cxn ang="0">
                  <a:pos x="184150" y="0"/>
                </a:cxn>
                <a:cxn ang="0">
                  <a:pos x="0" y="217487"/>
                </a:cxn>
              </a:cxnLst>
              <a:pathLst>
                <a:path w="214" h="203">
                  <a:moveTo>
                    <a:pt x="0" y="137"/>
                  </a:moveTo>
                  <a:lnTo>
                    <a:pt x="64" y="203"/>
                  </a:lnTo>
                  <a:lnTo>
                    <a:pt x="114" y="147"/>
                  </a:lnTo>
                  <a:lnTo>
                    <a:pt x="214" y="99"/>
                  </a:lnTo>
                  <a:lnTo>
                    <a:pt x="116" y="0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83" name="Freeform 189"/>
            <p:cNvSpPr/>
            <p:nvPr userDrawn="1"/>
          </p:nvSpPr>
          <p:spPr>
            <a:xfrm>
              <a:off x="3314701" y="2692400"/>
              <a:ext cx="309563" cy="128588"/>
            </a:xfrm>
            <a:custGeom>
              <a:avLst/>
              <a:gdLst/>
              <a:ahLst/>
              <a:cxnLst>
                <a:cxn ang="0">
                  <a:pos x="306269" y="26377"/>
                </a:cxn>
                <a:cxn ang="0">
                  <a:pos x="286510" y="59348"/>
                </a:cxn>
                <a:cxn ang="0">
                  <a:pos x="32932" y="125290"/>
                </a:cxn>
                <a:cxn ang="0">
                  <a:pos x="3293" y="105508"/>
                </a:cxn>
                <a:cxn ang="0">
                  <a:pos x="23052" y="69239"/>
                </a:cxn>
                <a:cxn ang="0">
                  <a:pos x="276630" y="3297"/>
                </a:cxn>
                <a:cxn ang="0">
                  <a:pos x="306269" y="26377"/>
                </a:cxn>
              </a:cxnLst>
              <a:pathLst>
                <a:path w="94" h="39">
                  <a:moveTo>
                    <a:pt x="93" y="8"/>
                  </a:moveTo>
                  <a:cubicBezTo>
                    <a:pt x="94" y="13"/>
                    <a:pt x="92" y="17"/>
                    <a:pt x="87" y="1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6" y="39"/>
                    <a:pt x="2" y="36"/>
                    <a:pt x="1" y="32"/>
                  </a:cubicBezTo>
                  <a:cubicBezTo>
                    <a:pt x="0" y="27"/>
                    <a:pt x="3" y="22"/>
                    <a:pt x="7" y="2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8" y="0"/>
                    <a:pt x="92" y="3"/>
                    <a:pt x="93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84" name="Freeform 190"/>
            <p:cNvSpPr/>
            <p:nvPr userDrawn="1"/>
          </p:nvSpPr>
          <p:spPr>
            <a:xfrm>
              <a:off x="3440113" y="2530475"/>
              <a:ext cx="300038" cy="125413"/>
            </a:xfrm>
            <a:custGeom>
              <a:avLst/>
              <a:gdLst/>
              <a:ahLst/>
              <a:cxnLst>
                <a:cxn ang="0">
                  <a:pos x="296740" y="26402"/>
                </a:cxn>
                <a:cxn ang="0">
                  <a:pos x="276958" y="59406"/>
                </a:cxn>
                <a:cxn ang="0">
                  <a:pos x="32971" y="122112"/>
                </a:cxn>
                <a:cxn ang="0">
                  <a:pos x="3297" y="102310"/>
                </a:cxn>
                <a:cxn ang="0">
                  <a:pos x="23079" y="66006"/>
                </a:cxn>
                <a:cxn ang="0">
                  <a:pos x="267066" y="3300"/>
                </a:cxn>
                <a:cxn ang="0">
                  <a:pos x="296740" y="26402"/>
                </a:cxn>
              </a:cxnLst>
              <a:pathLst>
                <a:path w="91" h="38">
                  <a:moveTo>
                    <a:pt x="90" y="8"/>
                  </a:moveTo>
                  <a:cubicBezTo>
                    <a:pt x="91" y="13"/>
                    <a:pt x="89" y="17"/>
                    <a:pt x="84" y="1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6" y="38"/>
                    <a:pt x="2" y="35"/>
                    <a:pt x="1" y="31"/>
                  </a:cubicBezTo>
                  <a:cubicBezTo>
                    <a:pt x="0" y="26"/>
                    <a:pt x="3" y="22"/>
                    <a:pt x="7" y="20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5" y="0"/>
                    <a:pt x="89" y="3"/>
                    <a:pt x="90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85" name="Freeform 191"/>
            <p:cNvSpPr/>
            <p:nvPr userDrawn="1"/>
          </p:nvSpPr>
          <p:spPr>
            <a:xfrm>
              <a:off x="3341688" y="2278063"/>
              <a:ext cx="422275" cy="582613"/>
            </a:xfrm>
            <a:custGeom>
              <a:avLst/>
              <a:gdLst/>
              <a:ahLst/>
              <a:cxnLst>
                <a:cxn ang="0">
                  <a:pos x="254024" y="16457"/>
                </a:cxn>
                <a:cxn ang="0">
                  <a:pos x="382686" y="85581"/>
                </a:cxn>
                <a:cxn ang="0">
                  <a:pos x="409078" y="148121"/>
                </a:cxn>
                <a:cxn ang="0">
                  <a:pos x="234230" y="552988"/>
                </a:cxn>
                <a:cxn ang="0">
                  <a:pos x="168250" y="566155"/>
                </a:cxn>
                <a:cxn ang="0">
                  <a:pos x="39588" y="497031"/>
                </a:cxn>
                <a:cxn ang="0">
                  <a:pos x="13196" y="434491"/>
                </a:cxn>
                <a:cxn ang="0">
                  <a:pos x="188044" y="29624"/>
                </a:cxn>
                <a:cxn ang="0">
                  <a:pos x="254024" y="16457"/>
                </a:cxn>
              </a:cxnLst>
              <a:pathLst>
                <a:path w="128" h="177">
                  <a:moveTo>
                    <a:pt x="77" y="5"/>
                  </a:moveTo>
                  <a:cubicBezTo>
                    <a:pt x="116" y="26"/>
                    <a:pt x="116" y="26"/>
                    <a:pt x="116" y="26"/>
                  </a:cubicBezTo>
                  <a:cubicBezTo>
                    <a:pt x="123" y="31"/>
                    <a:pt x="128" y="36"/>
                    <a:pt x="124" y="45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67" y="177"/>
                    <a:pt x="59" y="176"/>
                    <a:pt x="51" y="172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4" y="147"/>
                    <a:pt x="0" y="141"/>
                    <a:pt x="4" y="13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61" y="0"/>
                    <a:pt x="69" y="1"/>
                    <a:pt x="77" y="5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86" name="Freeform 192"/>
            <p:cNvSpPr/>
            <p:nvPr userDrawn="1"/>
          </p:nvSpPr>
          <p:spPr>
            <a:xfrm>
              <a:off x="3375026" y="2320925"/>
              <a:ext cx="355600" cy="493713"/>
            </a:xfrm>
            <a:custGeom>
              <a:avLst/>
              <a:gdLst/>
              <a:ahLst/>
              <a:cxnLst>
                <a:cxn ang="0">
                  <a:pos x="174625" y="0"/>
                </a:cxn>
                <a:cxn ang="0">
                  <a:pos x="355600" y="98425"/>
                </a:cxn>
                <a:cxn ang="0">
                  <a:pos x="355600" y="98425"/>
                </a:cxn>
                <a:cxn ang="0">
                  <a:pos x="180975" y="493713"/>
                </a:cxn>
                <a:cxn ang="0">
                  <a:pos x="180975" y="493713"/>
                </a:cxn>
                <a:cxn ang="0">
                  <a:pos x="0" y="395287"/>
                </a:cxn>
                <a:cxn ang="0">
                  <a:pos x="0" y="395287"/>
                </a:cxn>
                <a:cxn ang="0">
                  <a:pos x="174625" y="0"/>
                </a:cxn>
                <a:cxn ang="0">
                  <a:pos x="174625" y="0"/>
                </a:cxn>
              </a:cxnLst>
              <a:pathLst>
                <a:path w="224" h="311">
                  <a:moveTo>
                    <a:pt x="110" y="0"/>
                  </a:moveTo>
                  <a:lnTo>
                    <a:pt x="224" y="62"/>
                  </a:lnTo>
                  <a:lnTo>
                    <a:pt x="224" y="62"/>
                  </a:lnTo>
                  <a:lnTo>
                    <a:pt x="114" y="311"/>
                  </a:lnTo>
                  <a:lnTo>
                    <a:pt x="114" y="311"/>
                  </a:lnTo>
                  <a:lnTo>
                    <a:pt x="0" y="249"/>
                  </a:lnTo>
                  <a:lnTo>
                    <a:pt x="0" y="249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87" name="Freeform 193"/>
            <p:cNvSpPr/>
            <p:nvPr userDrawn="1"/>
          </p:nvSpPr>
          <p:spPr>
            <a:xfrm>
              <a:off x="3598863" y="2327275"/>
              <a:ext cx="76200" cy="42863"/>
            </a:xfrm>
            <a:custGeom>
              <a:avLst/>
              <a:gdLst/>
              <a:ahLst/>
              <a:cxnLst>
                <a:cxn ang="0">
                  <a:pos x="6626" y="0"/>
                </a:cxn>
                <a:cxn ang="0">
                  <a:pos x="72886" y="36268"/>
                </a:cxn>
                <a:cxn ang="0">
                  <a:pos x="76200" y="39565"/>
                </a:cxn>
                <a:cxn ang="0">
                  <a:pos x="76200" y="39565"/>
                </a:cxn>
                <a:cxn ang="0">
                  <a:pos x="69573" y="42863"/>
                </a:cxn>
                <a:cxn ang="0">
                  <a:pos x="3313" y="6594"/>
                </a:cxn>
                <a:cxn ang="0">
                  <a:pos x="3313" y="0"/>
                </a:cxn>
                <a:cxn ang="0">
                  <a:pos x="3313" y="0"/>
                </a:cxn>
                <a:cxn ang="0">
                  <a:pos x="6626" y="0"/>
                </a:cxn>
              </a:cxnLst>
              <a:pathLst>
                <a:path w="23" h="13">
                  <a:moveTo>
                    <a:pt x="2" y="0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1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88" name="Freeform 194"/>
            <p:cNvSpPr/>
            <p:nvPr userDrawn="1"/>
          </p:nvSpPr>
          <p:spPr>
            <a:xfrm>
              <a:off x="3440113" y="2771775"/>
              <a:ext cx="30163" cy="30163"/>
            </a:xfrm>
            <a:custGeom>
              <a:avLst/>
              <a:gdLst/>
              <a:ahLst/>
              <a:cxnLst>
                <a:cxn ang="0">
                  <a:pos x="20108" y="3351"/>
                </a:cxn>
                <a:cxn ang="0">
                  <a:pos x="26811" y="20108"/>
                </a:cxn>
                <a:cxn ang="0">
                  <a:pos x="10054" y="26811"/>
                </a:cxn>
                <a:cxn ang="0">
                  <a:pos x="3351" y="10054"/>
                </a:cxn>
                <a:cxn ang="0">
                  <a:pos x="20108" y="3351"/>
                </a:cxn>
              </a:cxnLst>
              <a:pathLst>
                <a:path w="9" h="9">
                  <a:moveTo>
                    <a:pt x="6" y="1"/>
                  </a:moveTo>
                  <a:cubicBezTo>
                    <a:pt x="8" y="2"/>
                    <a:pt x="9" y="4"/>
                    <a:pt x="8" y="6"/>
                  </a:cubicBezTo>
                  <a:cubicBezTo>
                    <a:pt x="7" y="8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89" name="Freeform 195"/>
            <p:cNvSpPr/>
            <p:nvPr userDrawn="1"/>
          </p:nvSpPr>
          <p:spPr>
            <a:xfrm>
              <a:off x="3602038" y="2609850"/>
              <a:ext cx="95250" cy="73025"/>
            </a:xfrm>
            <a:custGeom>
              <a:avLst/>
              <a:gdLst/>
              <a:ahLst/>
              <a:cxnLst>
                <a:cxn ang="0">
                  <a:pos x="95250" y="26554"/>
                </a:cxn>
                <a:cxn ang="0">
                  <a:pos x="75543" y="59747"/>
                </a:cxn>
                <a:cxn ang="0">
                  <a:pos x="32844" y="69705"/>
                </a:cxn>
                <a:cxn ang="0">
                  <a:pos x="3284" y="49789"/>
                </a:cxn>
                <a:cxn ang="0">
                  <a:pos x="22991" y="13277"/>
                </a:cxn>
                <a:cxn ang="0">
                  <a:pos x="62405" y="3319"/>
                </a:cxn>
                <a:cxn ang="0">
                  <a:pos x="95250" y="26554"/>
                </a:cxn>
              </a:cxnLst>
              <a:pathLst>
                <a:path w="29" h="22">
                  <a:moveTo>
                    <a:pt x="29" y="8"/>
                  </a:moveTo>
                  <a:cubicBezTo>
                    <a:pt x="29" y="12"/>
                    <a:pt x="27" y="17"/>
                    <a:pt x="23" y="18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6" y="22"/>
                    <a:pt x="2" y="19"/>
                    <a:pt x="1" y="15"/>
                  </a:cubicBezTo>
                  <a:cubicBezTo>
                    <a:pt x="0" y="10"/>
                    <a:pt x="3" y="5"/>
                    <a:pt x="7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3" y="0"/>
                    <a:pt x="28" y="3"/>
                    <a:pt x="29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90" name="Freeform 196"/>
            <p:cNvSpPr/>
            <p:nvPr userDrawn="1"/>
          </p:nvSpPr>
          <p:spPr>
            <a:xfrm>
              <a:off x="3295651" y="2428875"/>
              <a:ext cx="174625" cy="269875"/>
            </a:xfrm>
            <a:custGeom>
              <a:avLst/>
              <a:gdLst/>
              <a:ahLst/>
              <a:cxnLst>
                <a:cxn ang="0">
                  <a:pos x="13179" y="256710"/>
                </a:cxn>
                <a:cxn ang="0">
                  <a:pos x="26358" y="269875"/>
                </a:cxn>
                <a:cxn ang="0">
                  <a:pos x="39537" y="250128"/>
                </a:cxn>
                <a:cxn ang="0">
                  <a:pos x="151561" y="95443"/>
                </a:cxn>
                <a:cxn ang="0">
                  <a:pos x="144971" y="19746"/>
                </a:cxn>
                <a:cxn ang="0">
                  <a:pos x="9884" y="207342"/>
                </a:cxn>
                <a:cxn ang="0">
                  <a:pos x="13179" y="256710"/>
                </a:cxn>
              </a:cxnLst>
              <a:pathLst>
                <a:path w="53" h="82">
                  <a:moveTo>
                    <a:pt x="4" y="78"/>
                  </a:moveTo>
                  <a:cubicBezTo>
                    <a:pt x="8" y="82"/>
                    <a:pt x="8" y="82"/>
                    <a:pt x="8" y="82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53" y="19"/>
                    <a:pt x="49" y="0"/>
                    <a:pt x="44" y="6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0" y="67"/>
                    <a:pt x="0" y="74"/>
                    <a:pt x="4" y="7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91" name="Freeform 197"/>
            <p:cNvSpPr/>
            <p:nvPr userDrawn="1"/>
          </p:nvSpPr>
          <p:spPr>
            <a:xfrm>
              <a:off x="3681413" y="2366963"/>
              <a:ext cx="19050" cy="19050"/>
            </a:xfrm>
            <a:custGeom>
              <a:avLst/>
              <a:gdLst/>
              <a:ahLst/>
              <a:cxnLst>
                <a:cxn ang="0">
                  <a:pos x="12700" y="3175"/>
                </a:cxn>
                <a:cxn ang="0">
                  <a:pos x="15875" y="12700"/>
                </a:cxn>
                <a:cxn ang="0">
                  <a:pos x="6350" y="19050"/>
                </a:cxn>
                <a:cxn ang="0">
                  <a:pos x="3175" y="6350"/>
                </a:cxn>
                <a:cxn ang="0">
                  <a:pos x="12700" y="3175"/>
                </a:cxn>
              </a:cxnLst>
              <a:pathLst>
                <a:path w="6" h="6">
                  <a:moveTo>
                    <a:pt x="4" y="1"/>
                  </a:moveTo>
                  <a:cubicBezTo>
                    <a:pt x="5" y="2"/>
                    <a:pt x="6" y="3"/>
                    <a:pt x="5" y="4"/>
                  </a:cubicBezTo>
                  <a:cubicBezTo>
                    <a:pt x="4" y="6"/>
                    <a:pt x="3" y="6"/>
                    <a:pt x="2" y="6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92" name="Freeform 198"/>
            <p:cNvSpPr/>
            <p:nvPr userDrawn="1"/>
          </p:nvSpPr>
          <p:spPr>
            <a:xfrm>
              <a:off x="3489326" y="2392363"/>
              <a:ext cx="161925" cy="180975"/>
            </a:xfrm>
            <a:custGeom>
              <a:avLst/>
              <a:gdLst/>
              <a:ahLst/>
              <a:cxnLst>
                <a:cxn ang="0">
                  <a:pos x="9525" y="109537"/>
                </a:cxn>
                <a:cxn ang="0">
                  <a:pos x="14287" y="109537"/>
                </a:cxn>
                <a:cxn ang="0">
                  <a:pos x="17462" y="103187"/>
                </a:cxn>
                <a:cxn ang="0">
                  <a:pos x="161925" y="180975"/>
                </a:cxn>
                <a:cxn ang="0">
                  <a:pos x="161925" y="177800"/>
                </a:cxn>
                <a:cxn ang="0">
                  <a:pos x="17462" y="100012"/>
                </a:cxn>
                <a:cxn ang="0">
                  <a:pos x="60325" y="3175"/>
                </a:cxn>
                <a:cxn ang="0">
                  <a:pos x="60325" y="0"/>
                </a:cxn>
                <a:cxn ang="0">
                  <a:pos x="14287" y="100012"/>
                </a:cxn>
                <a:cxn ang="0">
                  <a:pos x="0" y="92075"/>
                </a:cxn>
                <a:cxn ang="0">
                  <a:pos x="0" y="92075"/>
                </a:cxn>
                <a:cxn ang="0">
                  <a:pos x="14287" y="100012"/>
                </a:cxn>
                <a:cxn ang="0">
                  <a:pos x="9525" y="109537"/>
                </a:cxn>
              </a:cxnLst>
              <a:pathLst>
                <a:path w="102" h="114">
                  <a:moveTo>
                    <a:pt x="6" y="69"/>
                  </a:moveTo>
                  <a:lnTo>
                    <a:pt x="9" y="69"/>
                  </a:lnTo>
                  <a:lnTo>
                    <a:pt x="11" y="65"/>
                  </a:lnTo>
                  <a:lnTo>
                    <a:pt x="102" y="114"/>
                  </a:lnTo>
                  <a:lnTo>
                    <a:pt x="102" y="112"/>
                  </a:lnTo>
                  <a:lnTo>
                    <a:pt x="11" y="63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9" y="63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9" y="63"/>
                  </a:lnTo>
                  <a:lnTo>
                    <a:pt x="6" y="69"/>
                  </a:lnTo>
                  <a:close/>
                </a:path>
              </a:pathLst>
            </a:custGeom>
            <a:solidFill>
              <a:srgbClr val="5E5F5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93" name="Freeform 199"/>
            <p:cNvSpPr/>
            <p:nvPr userDrawn="1"/>
          </p:nvSpPr>
          <p:spPr>
            <a:xfrm>
              <a:off x="3513138" y="2438400"/>
              <a:ext cx="33338" cy="60325"/>
            </a:xfrm>
            <a:custGeom>
              <a:avLst/>
              <a:gdLst/>
              <a:ahLst/>
              <a:cxnLst>
                <a:cxn ang="0">
                  <a:pos x="22225" y="0"/>
                </a:cxn>
                <a:cxn ang="0">
                  <a:pos x="33338" y="6350"/>
                </a:cxn>
                <a:cxn ang="0">
                  <a:pos x="9525" y="60325"/>
                </a:cxn>
                <a:cxn ang="0">
                  <a:pos x="0" y="53975"/>
                </a:cxn>
                <a:cxn ang="0">
                  <a:pos x="22225" y="0"/>
                </a:cxn>
              </a:cxnLst>
              <a:pathLst>
                <a:path w="21" h="38">
                  <a:moveTo>
                    <a:pt x="14" y="0"/>
                  </a:moveTo>
                  <a:lnTo>
                    <a:pt x="21" y="4"/>
                  </a:lnTo>
                  <a:lnTo>
                    <a:pt x="6" y="38"/>
                  </a:lnTo>
                  <a:lnTo>
                    <a:pt x="0" y="3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94" name="Freeform 200"/>
            <p:cNvSpPr/>
            <p:nvPr userDrawn="1"/>
          </p:nvSpPr>
          <p:spPr>
            <a:xfrm>
              <a:off x="3525838" y="2462213"/>
              <a:ext cx="26988" cy="42863"/>
            </a:xfrm>
            <a:custGeom>
              <a:avLst/>
              <a:gdLst/>
              <a:ahLst/>
              <a:cxnLst>
                <a:cxn ang="0">
                  <a:pos x="15875" y="0"/>
                </a:cxn>
                <a:cxn ang="0">
                  <a:pos x="26988" y="3175"/>
                </a:cxn>
                <a:cxn ang="0">
                  <a:pos x="9525" y="42863"/>
                </a:cxn>
                <a:cxn ang="0">
                  <a:pos x="0" y="36512"/>
                </a:cxn>
                <a:cxn ang="0">
                  <a:pos x="15875" y="0"/>
                </a:cxn>
              </a:cxnLst>
              <a:pathLst>
                <a:path w="17" h="27">
                  <a:moveTo>
                    <a:pt x="10" y="0"/>
                  </a:moveTo>
                  <a:lnTo>
                    <a:pt x="17" y="2"/>
                  </a:lnTo>
                  <a:lnTo>
                    <a:pt x="6" y="27"/>
                  </a:lnTo>
                  <a:lnTo>
                    <a:pt x="0" y="2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95" name="Freeform 201"/>
            <p:cNvSpPr/>
            <p:nvPr userDrawn="1"/>
          </p:nvSpPr>
          <p:spPr>
            <a:xfrm>
              <a:off x="3538538" y="2441575"/>
              <a:ext cx="36513" cy="69850"/>
            </a:xfrm>
            <a:custGeom>
              <a:avLst/>
              <a:gdLst/>
              <a:ahLst/>
              <a:cxnLst>
                <a:cxn ang="0">
                  <a:pos x="26987" y="0"/>
                </a:cxn>
                <a:cxn ang="0">
                  <a:pos x="36513" y="7937"/>
                </a:cxn>
                <a:cxn ang="0">
                  <a:pos x="7937" y="69850"/>
                </a:cxn>
                <a:cxn ang="0">
                  <a:pos x="0" y="63500"/>
                </a:cxn>
                <a:cxn ang="0">
                  <a:pos x="26987" y="0"/>
                </a:cxn>
              </a:cxnLst>
              <a:pathLst>
                <a:path w="23" h="44">
                  <a:moveTo>
                    <a:pt x="17" y="0"/>
                  </a:moveTo>
                  <a:lnTo>
                    <a:pt x="23" y="5"/>
                  </a:lnTo>
                  <a:lnTo>
                    <a:pt x="5" y="44"/>
                  </a:lnTo>
                  <a:lnTo>
                    <a:pt x="0" y="4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96" name="Freeform 202"/>
            <p:cNvSpPr/>
            <p:nvPr userDrawn="1"/>
          </p:nvSpPr>
          <p:spPr>
            <a:xfrm>
              <a:off x="3549651" y="2478088"/>
              <a:ext cx="25400" cy="39688"/>
            </a:xfrm>
            <a:custGeom>
              <a:avLst/>
              <a:gdLst/>
              <a:ahLst/>
              <a:cxnLst>
                <a:cxn ang="0">
                  <a:pos x="15875" y="0"/>
                </a:cxn>
                <a:cxn ang="0">
                  <a:pos x="25400" y="3175"/>
                </a:cxn>
                <a:cxn ang="0">
                  <a:pos x="9525" y="39688"/>
                </a:cxn>
                <a:cxn ang="0">
                  <a:pos x="0" y="33337"/>
                </a:cxn>
                <a:cxn ang="0">
                  <a:pos x="15875" y="0"/>
                </a:cxn>
              </a:cxnLst>
              <a:pathLst>
                <a:path w="16" h="25">
                  <a:moveTo>
                    <a:pt x="10" y="0"/>
                  </a:moveTo>
                  <a:lnTo>
                    <a:pt x="16" y="2"/>
                  </a:lnTo>
                  <a:lnTo>
                    <a:pt x="6" y="25"/>
                  </a:lnTo>
                  <a:lnTo>
                    <a:pt x="0" y="2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97" name="Freeform 203"/>
            <p:cNvSpPr/>
            <p:nvPr userDrawn="1"/>
          </p:nvSpPr>
          <p:spPr>
            <a:xfrm>
              <a:off x="3562351" y="2474913"/>
              <a:ext cx="30163" cy="49213"/>
            </a:xfrm>
            <a:custGeom>
              <a:avLst/>
              <a:gdLst/>
              <a:ahLst/>
              <a:cxnLst>
                <a:cxn ang="0">
                  <a:pos x="19050" y="0"/>
                </a:cxn>
                <a:cxn ang="0">
                  <a:pos x="30163" y="6350"/>
                </a:cxn>
                <a:cxn ang="0">
                  <a:pos x="9525" y="49213"/>
                </a:cxn>
                <a:cxn ang="0">
                  <a:pos x="0" y="42862"/>
                </a:cxn>
                <a:cxn ang="0">
                  <a:pos x="19050" y="0"/>
                </a:cxn>
              </a:cxnLst>
              <a:pathLst>
                <a:path w="19" h="31">
                  <a:moveTo>
                    <a:pt x="12" y="0"/>
                  </a:moveTo>
                  <a:lnTo>
                    <a:pt x="19" y="4"/>
                  </a:lnTo>
                  <a:lnTo>
                    <a:pt x="6" y="31"/>
                  </a:lnTo>
                  <a:lnTo>
                    <a:pt x="0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98" name="Freeform 204"/>
            <p:cNvSpPr/>
            <p:nvPr userDrawn="1"/>
          </p:nvSpPr>
          <p:spPr>
            <a:xfrm>
              <a:off x="3575051" y="2459038"/>
              <a:ext cx="39688" cy="71438"/>
            </a:xfrm>
            <a:custGeom>
              <a:avLst/>
              <a:gdLst/>
              <a:ahLst/>
              <a:cxnLst>
                <a:cxn ang="0">
                  <a:pos x="30162" y="0"/>
                </a:cxn>
                <a:cxn ang="0">
                  <a:pos x="39688" y="6350"/>
                </a:cxn>
                <a:cxn ang="0">
                  <a:pos x="9525" y="71438"/>
                </a:cxn>
                <a:cxn ang="0">
                  <a:pos x="0" y="68262"/>
                </a:cxn>
                <a:cxn ang="0">
                  <a:pos x="30162" y="0"/>
                </a:cxn>
              </a:cxnLst>
              <a:pathLst>
                <a:path w="25" h="45">
                  <a:moveTo>
                    <a:pt x="19" y="0"/>
                  </a:moveTo>
                  <a:lnTo>
                    <a:pt x="25" y="4"/>
                  </a:lnTo>
                  <a:lnTo>
                    <a:pt x="6" y="45"/>
                  </a:lnTo>
                  <a:lnTo>
                    <a:pt x="0" y="4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799" name="Freeform 206"/>
            <p:cNvSpPr/>
            <p:nvPr userDrawn="1"/>
          </p:nvSpPr>
          <p:spPr>
            <a:xfrm>
              <a:off x="3589338" y="2487613"/>
              <a:ext cx="25400" cy="50800"/>
            </a:xfrm>
            <a:custGeom>
              <a:avLst/>
              <a:gdLst/>
              <a:ahLst/>
              <a:cxnLst>
                <a:cxn ang="0">
                  <a:pos x="19050" y="0"/>
                </a:cxn>
                <a:cxn ang="0">
                  <a:pos x="25400" y="7937"/>
                </a:cxn>
                <a:cxn ang="0">
                  <a:pos x="6350" y="50800"/>
                </a:cxn>
                <a:cxn ang="0">
                  <a:pos x="0" y="46037"/>
                </a:cxn>
                <a:cxn ang="0">
                  <a:pos x="19050" y="0"/>
                </a:cxn>
              </a:cxnLst>
              <a:pathLst>
                <a:path w="16" h="32">
                  <a:moveTo>
                    <a:pt x="12" y="0"/>
                  </a:moveTo>
                  <a:lnTo>
                    <a:pt x="16" y="5"/>
                  </a:lnTo>
                  <a:lnTo>
                    <a:pt x="4" y="32"/>
                  </a:lnTo>
                  <a:lnTo>
                    <a:pt x="0" y="2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00" name="Freeform 207"/>
            <p:cNvSpPr/>
            <p:nvPr userDrawn="1"/>
          </p:nvSpPr>
          <p:spPr>
            <a:xfrm>
              <a:off x="3602038" y="2478088"/>
              <a:ext cx="33338" cy="66675"/>
            </a:xfrm>
            <a:custGeom>
              <a:avLst/>
              <a:gdLst/>
              <a:ahLst/>
              <a:cxnLst>
                <a:cxn ang="0">
                  <a:pos x="25400" y="0"/>
                </a:cxn>
                <a:cxn ang="0">
                  <a:pos x="33338" y="6350"/>
                </a:cxn>
                <a:cxn ang="0">
                  <a:pos x="6350" y="66675"/>
                </a:cxn>
                <a:cxn ang="0">
                  <a:pos x="0" y="63500"/>
                </a:cxn>
                <a:cxn ang="0">
                  <a:pos x="25400" y="0"/>
                </a:cxn>
              </a:cxnLst>
              <a:pathLst>
                <a:path w="21" h="42">
                  <a:moveTo>
                    <a:pt x="16" y="0"/>
                  </a:moveTo>
                  <a:lnTo>
                    <a:pt x="21" y="4"/>
                  </a:lnTo>
                  <a:lnTo>
                    <a:pt x="4" y="42"/>
                  </a:lnTo>
                  <a:lnTo>
                    <a:pt x="0" y="4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01" name="Freeform 208"/>
            <p:cNvSpPr/>
            <p:nvPr userDrawn="1"/>
          </p:nvSpPr>
          <p:spPr>
            <a:xfrm>
              <a:off x="3611563" y="2505075"/>
              <a:ext cx="26988" cy="46038"/>
            </a:xfrm>
            <a:custGeom>
              <a:avLst/>
              <a:gdLst/>
              <a:ahLst/>
              <a:cxnLst>
                <a:cxn ang="0">
                  <a:pos x="20637" y="0"/>
                </a:cxn>
                <a:cxn ang="0">
                  <a:pos x="26988" y="6350"/>
                </a:cxn>
                <a:cxn ang="0">
                  <a:pos x="9525" y="46038"/>
                </a:cxn>
                <a:cxn ang="0">
                  <a:pos x="0" y="42862"/>
                </a:cxn>
                <a:cxn ang="0">
                  <a:pos x="20637" y="0"/>
                </a:cxn>
              </a:cxnLst>
              <a:pathLst>
                <a:path w="17" h="29">
                  <a:moveTo>
                    <a:pt x="13" y="0"/>
                  </a:moveTo>
                  <a:lnTo>
                    <a:pt x="17" y="4"/>
                  </a:lnTo>
                  <a:lnTo>
                    <a:pt x="6" y="29"/>
                  </a:lnTo>
                  <a:lnTo>
                    <a:pt x="0" y="2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02" name="Freeform 209"/>
            <p:cNvSpPr/>
            <p:nvPr userDrawn="1"/>
          </p:nvSpPr>
          <p:spPr>
            <a:xfrm>
              <a:off x="3624263" y="2474913"/>
              <a:ext cx="42863" cy="82550"/>
            </a:xfrm>
            <a:custGeom>
              <a:avLst/>
              <a:gdLst/>
              <a:ahLst/>
              <a:cxnLst>
                <a:cxn ang="0">
                  <a:pos x="33337" y="0"/>
                </a:cxn>
                <a:cxn ang="0">
                  <a:pos x="42863" y="6350"/>
                </a:cxn>
                <a:cxn ang="0">
                  <a:pos x="11112" y="82550"/>
                </a:cxn>
                <a:cxn ang="0">
                  <a:pos x="0" y="79375"/>
                </a:cxn>
                <a:cxn ang="0">
                  <a:pos x="33337" y="0"/>
                </a:cxn>
              </a:cxnLst>
              <a:pathLst>
                <a:path w="27" h="52">
                  <a:moveTo>
                    <a:pt x="21" y="0"/>
                  </a:moveTo>
                  <a:lnTo>
                    <a:pt x="27" y="4"/>
                  </a:lnTo>
                  <a:lnTo>
                    <a:pt x="7" y="52"/>
                  </a:lnTo>
                  <a:lnTo>
                    <a:pt x="0" y="5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03" name="Freeform 210"/>
            <p:cNvSpPr/>
            <p:nvPr userDrawn="1"/>
          </p:nvSpPr>
          <p:spPr>
            <a:xfrm>
              <a:off x="3559176" y="2695575"/>
              <a:ext cx="19050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700" y="23813"/>
                </a:cxn>
                <a:cxn ang="0">
                  <a:pos x="19050" y="13607"/>
                </a:cxn>
                <a:cxn ang="0">
                  <a:pos x="19050" y="13607"/>
                </a:cxn>
                <a:cxn ang="0">
                  <a:pos x="0" y="0"/>
                </a:cxn>
              </a:cxnLst>
              <a:pathLst>
                <a:path w="6" h="7">
                  <a:moveTo>
                    <a:pt x="0" y="0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6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04" name="Freeform 211"/>
            <p:cNvSpPr/>
            <p:nvPr userDrawn="1"/>
          </p:nvSpPr>
          <p:spPr>
            <a:xfrm>
              <a:off x="3559176" y="2673350"/>
              <a:ext cx="25400" cy="34925"/>
            </a:xfrm>
            <a:custGeom>
              <a:avLst/>
              <a:gdLst/>
              <a:ahLst/>
              <a:cxnLst>
                <a:cxn ang="0">
                  <a:pos x="0" y="22225"/>
                </a:cxn>
                <a:cxn ang="0">
                  <a:pos x="19050" y="34925"/>
                </a:cxn>
                <a:cxn ang="0">
                  <a:pos x="9525" y="0"/>
                </a:cxn>
                <a:cxn ang="0">
                  <a:pos x="0" y="22225"/>
                </a:cxn>
              </a:cxnLst>
              <a:pathLst>
                <a:path w="8" h="11">
                  <a:moveTo>
                    <a:pt x="0" y="7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8" y="7"/>
                    <a:pt x="7" y="2"/>
                    <a:pt x="3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05" name="Freeform 212"/>
            <p:cNvSpPr/>
            <p:nvPr userDrawn="1"/>
          </p:nvSpPr>
          <p:spPr>
            <a:xfrm>
              <a:off x="3532188" y="2667000"/>
              <a:ext cx="39688" cy="55563"/>
            </a:xfrm>
            <a:custGeom>
              <a:avLst/>
              <a:gdLst/>
              <a:ahLst/>
              <a:cxnLst>
                <a:cxn ang="0">
                  <a:pos x="26458" y="29415"/>
                </a:cxn>
                <a:cxn ang="0">
                  <a:pos x="36380" y="6536"/>
                </a:cxn>
                <a:cxn ang="0">
                  <a:pos x="3307" y="19610"/>
                </a:cxn>
                <a:cxn ang="0">
                  <a:pos x="16536" y="52294"/>
                </a:cxn>
                <a:cxn ang="0">
                  <a:pos x="39688" y="52294"/>
                </a:cxn>
                <a:cxn ang="0">
                  <a:pos x="26458" y="29415"/>
                </a:cxn>
              </a:cxnLst>
              <a:pathLst>
                <a:path w="12" h="17">
                  <a:moveTo>
                    <a:pt x="8" y="9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0"/>
                    <a:pt x="1" y="14"/>
                    <a:pt x="5" y="16"/>
                  </a:cubicBezTo>
                  <a:cubicBezTo>
                    <a:pt x="7" y="17"/>
                    <a:pt x="10" y="17"/>
                    <a:pt x="12" y="16"/>
                  </a:cubicBezTo>
                  <a:cubicBezTo>
                    <a:pt x="8" y="9"/>
                    <a:pt x="8" y="9"/>
                    <a:pt x="8" y="9"/>
                  </a:cubicBez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06" name="Freeform 213"/>
            <p:cNvSpPr/>
            <p:nvPr userDrawn="1"/>
          </p:nvSpPr>
          <p:spPr>
            <a:xfrm>
              <a:off x="3482976" y="2640013"/>
              <a:ext cx="52388" cy="55563"/>
            </a:xfrm>
            <a:custGeom>
              <a:avLst/>
              <a:gdLst/>
              <a:ahLst/>
              <a:cxnLst>
                <a:cxn ang="0">
                  <a:pos x="36016" y="6536"/>
                </a:cxn>
                <a:cxn ang="0">
                  <a:pos x="3274" y="16342"/>
                </a:cxn>
                <a:cxn ang="0">
                  <a:pos x="16371" y="52294"/>
                </a:cxn>
                <a:cxn ang="0">
                  <a:pos x="36016" y="52294"/>
                </a:cxn>
                <a:cxn ang="0">
                  <a:pos x="45839" y="39220"/>
                </a:cxn>
                <a:cxn ang="0">
                  <a:pos x="45839" y="39220"/>
                </a:cxn>
                <a:cxn ang="0">
                  <a:pos x="36016" y="6536"/>
                </a:cxn>
              </a:cxnLst>
              <a:pathLst>
                <a:path w="16" h="17">
                  <a:moveTo>
                    <a:pt x="11" y="2"/>
                  </a:moveTo>
                  <a:cubicBezTo>
                    <a:pt x="7" y="0"/>
                    <a:pt x="3" y="2"/>
                    <a:pt x="1" y="5"/>
                  </a:cubicBezTo>
                  <a:cubicBezTo>
                    <a:pt x="0" y="9"/>
                    <a:pt x="1" y="14"/>
                    <a:pt x="5" y="16"/>
                  </a:cubicBezTo>
                  <a:cubicBezTo>
                    <a:pt x="7" y="17"/>
                    <a:pt x="9" y="17"/>
                    <a:pt x="11" y="16"/>
                  </a:cubicBezTo>
                  <a:cubicBezTo>
                    <a:pt x="13" y="15"/>
                    <a:pt x="14" y="14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8"/>
                    <a:pt x="14" y="4"/>
                    <a:pt x="11" y="2"/>
                  </a:cubicBez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07" name="Freeform 214"/>
            <p:cNvSpPr/>
            <p:nvPr userDrawn="1"/>
          </p:nvSpPr>
          <p:spPr>
            <a:xfrm>
              <a:off x="3509963" y="2646363"/>
              <a:ext cx="22225" cy="26988"/>
            </a:xfrm>
            <a:custGeom>
              <a:avLst/>
              <a:gdLst/>
              <a:ahLst/>
              <a:cxnLst>
                <a:cxn ang="0">
                  <a:pos x="9525" y="0"/>
                </a:cxn>
                <a:cxn ang="0">
                  <a:pos x="0" y="23614"/>
                </a:cxn>
                <a:cxn ang="0">
                  <a:pos x="0" y="23614"/>
                </a:cxn>
                <a:cxn ang="0">
                  <a:pos x="0" y="23614"/>
                </a:cxn>
                <a:cxn ang="0">
                  <a:pos x="22225" y="26988"/>
                </a:cxn>
                <a:cxn ang="0">
                  <a:pos x="9525" y="0"/>
                </a:cxn>
              </a:cxnLst>
              <a:pathLst>
                <a:path w="7" h="8">
                  <a:moveTo>
                    <a:pt x="3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5"/>
                    <a:pt x="6" y="1"/>
                    <a:pt x="3" y="0"/>
                  </a:cubicBez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08" name="Freeform 215"/>
            <p:cNvSpPr/>
            <p:nvPr userDrawn="1"/>
          </p:nvSpPr>
          <p:spPr>
            <a:xfrm>
              <a:off x="3486151" y="2670175"/>
              <a:ext cx="46038" cy="25400"/>
            </a:xfrm>
            <a:custGeom>
              <a:avLst/>
              <a:gdLst/>
              <a:ahLst/>
              <a:cxnLst>
                <a:cxn ang="0">
                  <a:pos x="46038" y="3175"/>
                </a:cxn>
                <a:cxn ang="0">
                  <a:pos x="23019" y="0"/>
                </a:cxn>
                <a:cxn ang="0">
                  <a:pos x="23019" y="0"/>
                </a:cxn>
                <a:cxn ang="0">
                  <a:pos x="0" y="6350"/>
                </a:cxn>
                <a:cxn ang="0">
                  <a:pos x="13153" y="22225"/>
                </a:cxn>
                <a:cxn ang="0">
                  <a:pos x="32884" y="22225"/>
                </a:cxn>
                <a:cxn ang="0">
                  <a:pos x="42749" y="9525"/>
                </a:cxn>
                <a:cxn ang="0">
                  <a:pos x="46038" y="3175"/>
                </a:cxn>
              </a:cxnLst>
              <a:pathLst>
                <a:path w="14" h="8">
                  <a:moveTo>
                    <a:pt x="14" y="1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7"/>
                  </a:cubicBezTo>
                  <a:cubicBezTo>
                    <a:pt x="6" y="8"/>
                    <a:pt x="8" y="8"/>
                    <a:pt x="10" y="7"/>
                  </a:cubicBezTo>
                  <a:cubicBezTo>
                    <a:pt x="11" y="6"/>
                    <a:pt x="12" y="5"/>
                    <a:pt x="13" y="3"/>
                  </a:cubicBezTo>
                  <a:cubicBezTo>
                    <a:pt x="13" y="3"/>
                    <a:pt x="14" y="2"/>
                    <a:pt x="14" y="1"/>
                  </a:cubicBez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09" name="Freeform 216"/>
            <p:cNvSpPr/>
            <p:nvPr userDrawn="1"/>
          </p:nvSpPr>
          <p:spPr>
            <a:xfrm>
              <a:off x="3430588" y="2613025"/>
              <a:ext cx="55563" cy="57150"/>
            </a:xfrm>
            <a:custGeom>
              <a:avLst/>
              <a:gdLst/>
              <a:ahLst/>
              <a:cxnLst>
                <a:cxn ang="0">
                  <a:pos x="39220" y="6723"/>
                </a:cxn>
                <a:cxn ang="0">
                  <a:pos x="6536" y="16808"/>
                </a:cxn>
                <a:cxn ang="0">
                  <a:pos x="16342" y="53788"/>
                </a:cxn>
                <a:cxn ang="0">
                  <a:pos x="39220" y="53788"/>
                </a:cxn>
                <a:cxn ang="0">
                  <a:pos x="49026" y="40341"/>
                </a:cxn>
                <a:cxn ang="0">
                  <a:pos x="49026" y="40341"/>
                </a:cxn>
                <a:cxn ang="0">
                  <a:pos x="39220" y="6723"/>
                </a:cxn>
              </a:cxnLst>
              <a:pathLst>
                <a:path w="17" h="17">
                  <a:moveTo>
                    <a:pt x="12" y="2"/>
                  </a:moveTo>
                  <a:cubicBezTo>
                    <a:pt x="8" y="0"/>
                    <a:pt x="4" y="1"/>
                    <a:pt x="2" y="5"/>
                  </a:cubicBezTo>
                  <a:cubicBezTo>
                    <a:pt x="0" y="9"/>
                    <a:pt x="2" y="14"/>
                    <a:pt x="5" y="16"/>
                  </a:cubicBezTo>
                  <a:cubicBezTo>
                    <a:pt x="8" y="17"/>
                    <a:pt x="10" y="17"/>
                    <a:pt x="12" y="16"/>
                  </a:cubicBezTo>
                  <a:cubicBezTo>
                    <a:pt x="13" y="15"/>
                    <a:pt x="14" y="14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8"/>
                    <a:pt x="15" y="4"/>
                    <a:pt x="12" y="2"/>
                  </a:cubicBez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10" name="Freeform 217"/>
            <p:cNvSpPr/>
            <p:nvPr userDrawn="1"/>
          </p:nvSpPr>
          <p:spPr>
            <a:xfrm>
              <a:off x="3433763" y="2640013"/>
              <a:ext cx="30163" cy="30163"/>
            </a:xfrm>
            <a:custGeom>
              <a:avLst/>
              <a:gdLst/>
              <a:ahLst/>
              <a:cxnLst>
                <a:cxn ang="0">
                  <a:pos x="30163" y="30163"/>
                </a:cxn>
                <a:cxn ang="0">
                  <a:pos x="23460" y="3351"/>
                </a:cxn>
                <a:cxn ang="0">
                  <a:pos x="0" y="0"/>
                </a:cxn>
                <a:cxn ang="0">
                  <a:pos x="13405" y="26811"/>
                </a:cxn>
                <a:cxn ang="0">
                  <a:pos x="30163" y="30163"/>
                </a:cxn>
              </a:cxnLst>
              <a:pathLst>
                <a:path w="9" h="9">
                  <a:moveTo>
                    <a:pt x="9" y="9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6"/>
                    <a:pt x="4" y="8"/>
                  </a:cubicBezTo>
                  <a:cubicBezTo>
                    <a:pt x="6" y="9"/>
                    <a:pt x="7" y="9"/>
                    <a:pt x="9" y="9"/>
                  </a:cubicBez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11" name="Freeform 218"/>
            <p:cNvSpPr/>
            <p:nvPr userDrawn="1"/>
          </p:nvSpPr>
          <p:spPr>
            <a:xfrm>
              <a:off x="3455988" y="2633663"/>
              <a:ext cx="26988" cy="36513"/>
            </a:xfrm>
            <a:custGeom>
              <a:avLst/>
              <a:gdLst/>
              <a:ahLst/>
              <a:cxnLst>
                <a:cxn ang="0">
                  <a:pos x="0" y="9958"/>
                </a:cxn>
                <a:cxn ang="0">
                  <a:pos x="6747" y="36513"/>
                </a:cxn>
                <a:cxn ang="0">
                  <a:pos x="23614" y="19916"/>
                </a:cxn>
                <a:cxn ang="0">
                  <a:pos x="23614" y="0"/>
                </a:cxn>
                <a:cxn ang="0">
                  <a:pos x="3373" y="9958"/>
                </a:cxn>
                <a:cxn ang="0">
                  <a:pos x="0" y="9958"/>
                </a:cxn>
              </a:cxnLst>
              <a:pathLst>
                <a:path w="8" h="11">
                  <a:moveTo>
                    <a:pt x="0" y="3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4" y="10"/>
                    <a:pt x="6" y="9"/>
                    <a:pt x="7" y="6"/>
                  </a:cubicBezTo>
                  <a:cubicBezTo>
                    <a:pt x="8" y="4"/>
                    <a:pt x="8" y="2"/>
                    <a:pt x="7" y="0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12" name="Freeform 219"/>
            <p:cNvSpPr/>
            <p:nvPr userDrawn="1"/>
          </p:nvSpPr>
          <p:spPr>
            <a:xfrm>
              <a:off x="3424238" y="2667000"/>
              <a:ext cx="396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688" y="19050"/>
                </a:cxn>
                <a:cxn ang="0">
                  <a:pos x="36512" y="22225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5" h="14">
                  <a:moveTo>
                    <a:pt x="0" y="0"/>
                  </a:moveTo>
                  <a:lnTo>
                    <a:pt x="25" y="12"/>
                  </a:lnTo>
                  <a:lnTo>
                    <a:pt x="23" y="1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13" name="Freeform 220"/>
            <p:cNvSpPr/>
            <p:nvPr userDrawn="1"/>
          </p:nvSpPr>
          <p:spPr>
            <a:xfrm>
              <a:off x="3421063" y="2673350"/>
              <a:ext cx="39688" cy="2222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19050"/>
                </a:cxn>
                <a:cxn ang="0">
                  <a:pos x="34925" y="22225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4">
                  <a:moveTo>
                    <a:pt x="2" y="0"/>
                  </a:moveTo>
                  <a:lnTo>
                    <a:pt x="25" y="12"/>
                  </a:lnTo>
                  <a:lnTo>
                    <a:pt x="22" y="1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14" name="Freeform 221"/>
            <p:cNvSpPr/>
            <p:nvPr userDrawn="1"/>
          </p:nvSpPr>
          <p:spPr>
            <a:xfrm>
              <a:off x="3417888" y="2676525"/>
              <a:ext cx="38100" cy="2222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8100" y="22225"/>
                </a:cxn>
                <a:cxn ang="0">
                  <a:pos x="38100" y="22225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4" h="14">
                  <a:moveTo>
                    <a:pt x="2" y="0"/>
                  </a:moveTo>
                  <a:lnTo>
                    <a:pt x="24" y="14"/>
                  </a:lnTo>
                  <a:lnTo>
                    <a:pt x="24" y="1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15" name="Freeform 222"/>
            <p:cNvSpPr/>
            <p:nvPr userDrawn="1"/>
          </p:nvSpPr>
          <p:spPr>
            <a:xfrm>
              <a:off x="3417888" y="2682875"/>
              <a:ext cx="34925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25" y="19050"/>
                </a:cxn>
                <a:cxn ang="0">
                  <a:pos x="34925" y="22225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2" h="14">
                  <a:moveTo>
                    <a:pt x="0" y="0"/>
                  </a:moveTo>
                  <a:lnTo>
                    <a:pt x="22" y="12"/>
                  </a:lnTo>
                  <a:lnTo>
                    <a:pt x="22" y="1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16" name="Freeform 223"/>
            <p:cNvSpPr/>
            <p:nvPr userDrawn="1"/>
          </p:nvSpPr>
          <p:spPr>
            <a:xfrm>
              <a:off x="3413126" y="2689225"/>
              <a:ext cx="20638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38" y="9525"/>
                </a:cxn>
                <a:cxn ang="0">
                  <a:pos x="17462" y="12700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13" h="8">
                  <a:moveTo>
                    <a:pt x="0" y="0"/>
                  </a:moveTo>
                  <a:lnTo>
                    <a:pt x="13" y="6"/>
                  </a:lnTo>
                  <a:lnTo>
                    <a:pt x="1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17" name="Freeform 224"/>
            <p:cNvSpPr/>
            <p:nvPr userDrawn="1"/>
          </p:nvSpPr>
          <p:spPr>
            <a:xfrm>
              <a:off x="3473451" y="2692400"/>
              <a:ext cx="39688" cy="23813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20637"/>
                </a:cxn>
                <a:cxn ang="0">
                  <a:pos x="36512" y="23813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5">
                  <a:moveTo>
                    <a:pt x="2" y="0"/>
                  </a:moveTo>
                  <a:lnTo>
                    <a:pt x="25" y="13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18" name="Freeform 225"/>
            <p:cNvSpPr/>
            <p:nvPr userDrawn="1"/>
          </p:nvSpPr>
          <p:spPr>
            <a:xfrm>
              <a:off x="3470276" y="2698750"/>
              <a:ext cx="39688" cy="23813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20637"/>
                </a:cxn>
                <a:cxn ang="0">
                  <a:pos x="39688" y="23813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5">
                  <a:moveTo>
                    <a:pt x="2" y="0"/>
                  </a:moveTo>
                  <a:lnTo>
                    <a:pt x="25" y="13"/>
                  </a:lnTo>
                  <a:lnTo>
                    <a:pt x="25" y="15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19" name="Freeform 226"/>
            <p:cNvSpPr/>
            <p:nvPr userDrawn="1"/>
          </p:nvSpPr>
          <p:spPr>
            <a:xfrm>
              <a:off x="3470276" y="2705100"/>
              <a:ext cx="365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20637"/>
                </a:cxn>
                <a:cxn ang="0">
                  <a:pos x="36513" y="23813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3" h="15">
                  <a:moveTo>
                    <a:pt x="0" y="0"/>
                  </a:moveTo>
                  <a:lnTo>
                    <a:pt x="23" y="13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20" name="Freeform 227"/>
            <p:cNvSpPr/>
            <p:nvPr userDrawn="1"/>
          </p:nvSpPr>
          <p:spPr>
            <a:xfrm>
              <a:off x="3467101" y="2708275"/>
              <a:ext cx="365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20637"/>
                </a:cxn>
                <a:cxn ang="0">
                  <a:pos x="36513" y="23813"/>
                </a:cxn>
                <a:cxn ang="0">
                  <a:pos x="0" y="4762"/>
                </a:cxn>
                <a:cxn ang="0">
                  <a:pos x="0" y="0"/>
                </a:cxn>
              </a:cxnLst>
              <a:pathLst>
                <a:path w="23" h="15">
                  <a:moveTo>
                    <a:pt x="0" y="0"/>
                  </a:moveTo>
                  <a:lnTo>
                    <a:pt x="23" y="13"/>
                  </a:lnTo>
                  <a:lnTo>
                    <a:pt x="23" y="15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21" name="Freeform 228"/>
            <p:cNvSpPr/>
            <p:nvPr userDrawn="1"/>
          </p:nvSpPr>
          <p:spPr>
            <a:xfrm>
              <a:off x="3463926" y="2716213"/>
              <a:ext cx="1905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050" y="9525"/>
                </a:cxn>
                <a:cxn ang="0">
                  <a:pos x="19050" y="12700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12" h="8">
                  <a:moveTo>
                    <a:pt x="0" y="0"/>
                  </a:moveTo>
                  <a:lnTo>
                    <a:pt x="12" y="6"/>
                  </a:lnTo>
                  <a:lnTo>
                    <a:pt x="12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22" name="Freeform 229"/>
            <p:cNvSpPr/>
            <p:nvPr userDrawn="1"/>
          </p:nvSpPr>
          <p:spPr>
            <a:xfrm>
              <a:off x="3522663" y="2719388"/>
              <a:ext cx="39688" cy="2222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19050"/>
                </a:cxn>
                <a:cxn ang="0">
                  <a:pos x="39688" y="22225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4">
                  <a:moveTo>
                    <a:pt x="2" y="0"/>
                  </a:moveTo>
                  <a:lnTo>
                    <a:pt x="25" y="12"/>
                  </a:lnTo>
                  <a:lnTo>
                    <a:pt x="25" y="1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23" name="Freeform 230"/>
            <p:cNvSpPr/>
            <p:nvPr userDrawn="1"/>
          </p:nvSpPr>
          <p:spPr>
            <a:xfrm>
              <a:off x="3522663" y="2725738"/>
              <a:ext cx="36513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19050"/>
                </a:cxn>
                <a:cxn ang="0">
                  <a:pos x="36513" y="22225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3" h="14">
                  <a:moveTo>
                    <a:pt x="0" y="0"/>
                  </a:moveTo>
                  <a:lnTo>
                    <a:pt x="23" y="12"/>
                  </a:lnTo>
                  <a:lnTo>
                    <a:pt x="23" y="1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24" name="Freeform 231"/>
            <p:cNvSpPr/>
            <p:nvPr userDrawn="1"/>
          </p:nvSpPr>
          <p:spPr>
            <a:xfrm>
              <a:off x="3519488" y="2732088"/>
              <a:ext cx="365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19050"/>
                </a:cxn>
                <a:cxn ang="0">
                  <a:pos x="36513" y="23813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3" h="15">
                  <a:moveTo>
                    <a:pt x="0" y="0"/>
                  </a:moveTo>
                  <a:lnTo>
                    <a:pt x="23" y="12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25" name="Freeform 232"/>
            <p:cNvSpPr/>
            <p:nvPr userDrawn="1"/>
          </p:nvSpPr>
          <p:spPr>
            <a:xfrm>
              <a:off x="3516313" y="2738438"/>
              <a:ext cx="39688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688" y="20637"/>
                </a:cxn>
                <a:cxn ang="0">
                  <a:pos x="36512" y="23813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5" h="15">
                  <a:moveTo>
                    <a:pt x="0" y="0"/>
                  </a:moveTo>
                  <a:lnTo>
                    <a:pt x="25" y="13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26" name="Freeform 233"/>
            <p:cNvSpPr/>
            <p:nvPr userDrawn="1"/>
          </p:nvSpPr>
          <p:spPr>
            <a:xfrm>
              <a:off x="3513138" y="2741613"/>
              <a:ext cx="19050" cy="14288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19050" y="9525"/>
                </a:cxn>
                <a:cxn ang="0">
                  <a:pos x="19050" y="14288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12" h="9">
                  <a:moveTo>
                    <a:pt x="2" y="0"/>
                  </a:moveTo>
                  <a:lnTo>
                    <a:pt x="12" y="6"/>
                  </a:lnTo>
                  <a:lnTo>
                    <a:pt x="12" y="9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27" name="Freeform 234"/>
            <p:cNvSpPr/>
            <p:nvPr userDrawn="1"/>
          </p:nvSpPr>
          <p:spPr>
            <a:xfrm>
              <a:off x="3489326" y="2581275"/>
              <a:ext cx="109538" cy="19050"/>
            </a:xfrm>
            <a:custGeom>
              <a:avLst/>
              <a:gdLst/>
              <a:ahLst/>
              <a:cxnLst>
                <a:cxn ang="0">
                  <a:pos x="109538" y="12700"/>
                </a:cxn>
                <a:cxn ang="0">
                  <a:pos x="79375" y="3175"/>
                </a:cxn>
                <a:cxn ang="0">
                  <a:pos x="63500" y="19050"/>
                </a:cxn>
                <a:cxn ang="0">
                  <a:pos x="63500" y="19050"/>
                </a:cxn>
                <a:cxn ang="0">
                  <a:pos x="63500" y="19050"/>
                </a:cxn>
                <a:cxn ang="0">
                  <a:pos x="46037" y="6350"/>
                </a:cxn>
                <a:cxn ang="0">
                  <a:pos x="20637" y="12700"/>
                </a:cxn>
                <a:cxn ang="0">
                  <a:pos x="20637" y="12700"/>
                </a:cxn>
                <a:cxn ang="0">
                  <a:pos x="0" y="15875"/>
                </a:cxn>
                <a:cxn ang="0">
                  <a:pos x="0" y="15875"/>
                </a:cxn>
                <a:cxn ang="0">
                  <a:pos x="20637" y="12700"/>
                </a:cxn>
                <a:cxn ang="0">
                  <a:pos x="46037" y="6350"/>
                </a:cxn>
                <a:cxn ang="0">
                  <a:pos x="46037" y="6350"/>
                </a:cxn>
                <a:cxn ang="0">
                  <a:pos x="46037" y="6350"/>
                </a:cxn>
                <a:cxn ang="0">
                  <a:pos x="63500" y="19050"/>
                </a:cxn>
                <a:cxn ang="0">
                  <a:pos x="79375" y="3175"/>
                </a:cxn>
                <a:cxn ang="0">
                  <a:pos x="79375" y="0"/>
                </a:cxn>
                <a:cxn ang="0">
                  <a:pos x="79375" y="0"/>
                </a:cxn>
                <a:cxn ang="0">
                  <a:pos x="109538" y="12700"/>
                </a:cxn>
                <a:cxn ang="0">
                  <a:pos x="109538" y="12700"/>
                </a:cxn>
              </a:cxnLst>
              <a:pathLst>
                <a:path w="69" h="12">
                  <a:moveTo>
                    <a:pt x="69" y="8"/>
                  </a:moveTo>
                  <a:lnTo>
                    <a:pt x="50" y="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29" y="4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3" y="8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40" y="12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9" y="8"/>
                  </a:lnTo>
                  <a:lnTo>
                    <a:pt x="69" y="8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28" name="Freeform 235"/>
            <p:cNvSpPr/>
            <p:nvPr userDrawn="1"/>
          </p:nvSpPr>
          <p:spPr>
            <a:xfrm>
              <a:off x="3489326" y="2584450"/>
              <a:ext cx="109538" cy="15875"/>
            </a:xfrm>
            <a:custGeom>
              <a:avLst/>
              <a:gdLst/>
              <a:ahLst/>
              <a:cxnLst>
                <a:cxn ang="0">
                  <a:pos x="109538" y="15875"/>
                </a:cxn>
                <a:cxn ang="0">
                  <a:pos x="69850" y="0"/>
                </a:cxn>
                <a:cxn ang="0">
                  <a:pos x="49212" y="15875"/>
                </a:cxn>
                <a:cxn ang="0">
                  <a:pos x="49212" y="15875"/>
                </a:cxn>
                <a:cxn ang="0">
                  <a:pos x="49212" y="15875"/>
                </a:cxn>
                <a:cxn ang="0">
                  <a:pos x="26987" y="3175"/>
                </a:cxn>
                <a:cxn ang="0">
                  <a:pos x="0" y="12700"/>
                </a:cxn>
                <a:cxn ang="0">
                  <a:pos x="0" y="12700"/>
                </a:cxn>
                <a:cxn ang="0">
                  <a:pos x="23812" y="3175"/>
                </a:cxn>
                <a:cxn ang="0">
                  <a:pos x="26987" y="3175"/>
                </a:cxn>
                <a:cxn ang="0">
                  <a:pos x="26987" y="3175"/>
                </a:cxn>
                <a:cxn ang="0">
                  <a:pos x="49212" y="15875"/>
                </a:cxn>
                <a:cxn ang="0">
                  <a:pos x="69850" y="0"/>
                </a:cxn>
                <a:cxn ang="0">
                  <a:pos x="69850" y="0"/>
                </a:cxn>
                <a:cxn ang="0">
                  <a:pos x="69850" y="0"/>
                </a:cxn>
                <a:cxn ang="0">
                  <a:pos x="109538" y="15875"/>
                </a:cxn>
                <a:cxn ang="0">
                  <a:pos x="109538" y="15875"/>
                </a:cxn>
              </a:cxnLst>
              <a:pathLst>
                <a:path w="69" h="10">
                  <a:moveTo>
                    <a:pt x="69" y="10"/>
                  </a:moveTo>
                  <a:lnTo>
                    <a:pt x="44" y="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17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31" y="1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69" y="10"/>
                  </a:lnTo>
                  <a:lnTo>
                    <a:pt x="69" y="1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29" name="Freeform 236"/>
            <p:cNvSpPr/>
            <p:nvPr userDrawn="1"/>
          </p:nvSpPr>
          <p:spPr>
            <a:xfrm>
              <a:off x="3489326" y="2581275"/>
              <a:ext cx="109538" cy="31750"/>
            </a:xfrm>
            <a:custGeom>
              <a:avLst/>
              <a:gdLst/>
              <a:ahLst/>
              <a:cxnLst>
                <a:cxn ang="0">
                  <a:pos x="109538" y="6350"/>
                </a:cxn>
                <a:cxn ang="0">
                  <a:pos x="82550" y="31750"/>
                </a:cxn>
                <a:cxn ang="0">
                  <a:pos x="82550" y="31750"/>
                </a:cxn>
                <a:cxn ang="0">
                  <a:pos x="82550" y="31750"/>
                </a:cxn>
                <a:cxn ang="0">
                  <a:pos x="60325" y="3175"/>
                </a:cxn>
                <a:cxn ang="0">
                  <a:pos x="33337" y="19050"/>
                </a:cxn>
                <a:cxn ang="0">
                  <a:pos x="33337" y="19050"/>
                </a:cxn>
                <a:cxn ang="0">
                  <a:pos x="33337" y="19050"/>
                </a:cxn>
                <a:cxn ang="0">
                  <a:pos x="17462" y="3175"/>
                </a:cxn>
                <a:cxn ang="0">
                  <a:pos x="0" y="19050"/>
                </a:cxn>
                <a:cxn ang="0">
                  <a:pos x="0" y="15875"/>
                </a:cxn>
                <a:cxn ang="0">
                  <a:pos x="17462" y="3175"/>
                </a:cxn>
                <a:cxn ang="0">
                  <a:pos x="17462" y="0"/>
                </a:cxn>
                <a:cxn ang="0">
                  <a:pos x="17462" y="3175"/>
                </a:cxn>
                <a:cxn ang="0">
                  <a:pos x="33337" y="19050"/>
                </a:cxn>
                <a:cxn ang="0">
                  <a:pos x="60325" y="0"/>
                </a:cxn>
                <a:cxn ang="0">
                  <a:pos x="60325" y="0"/>
                </a:cxn>
                <a:cxn ang="0">
                  <a:pos x="60325" y="0"/>
                </a:cxn>
                <a:cxn ang="0">
                  <a:pos x="82550" y="28575"/>
                </a:cxn>
                <a:cxn ang="0">
                  <a:pos x="109538" y="6350"/>
                </a:cxn>
                <a:cxn ang="0">
                  <a:pos x="109538" y="6350"/>
                </a:cxn>
              </a:cxnLst>
              <a:pathLst>
                <a:path w="69" h="20">
                  <a:moveTo>
                    <a:pt x="69" y="4"/>
                  </a:move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38" y="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11" y="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21" y="1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2" y="18"/>
                  </a:lnTo>
                  <a:lnTo>
                    <a:pt x="69" y="4"/>
                  </a:lnTo>
                  <a:lnTo>
                    <a:pt x="69" y="4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30" name="Freeform 237"/>
            <p:cNvSpPr/>
            <p:nvPr userDrawn="1"/>
          </p:nvSpPr>
          <p:spPr>
            <a:xfrm>
              <a:off x="3479801" y="2538413"/>
              <a:ext cx="101600" cy="107950"/>
            </a:xfrm>
            <a:custGeom>
              <a:avLst/>
              <a:gdLst/>
              <a:ahLst/>
              <a:cxnLst>
                <a:cxn ang="0">
                  <a:pos x="6350" y="65087"/>
                </a:cxn>
                <a:cxn ang="0">
                  <a:pos x="6350" y="65087"/>
                </a:cxn>
                <a:cxn ang="0">
                  <a:pos x="9525" y="58737"/>
                </a:cxn>
                <a:cxn ang="0">
                  <a:pos x="101600" y="107950"/>
                </a:cxn>
                <a:cxn ang="0">
                  <a:pos x="101600" y="107950"/>
                </a:cxn>
                <a:cxn ang="0">
                  <a:pos x="9525" y="58737"/>
                </a:cxn>
                <a:cxn ang="0">
                  <a:pos x="36512" y="0"/>
                </a:cxn>
                <a:cxn ang="0">
                  <a:pos x="36512" y="0"/>
                </a:cxn>
                <a:cxn ang="0">
                  <a:pos x="9525" y="58737"/>
                </a:cxn>
                <a:cxn ang="0">
                  <a:pos x="0" y="55562"/>
                </a:cxn>
                <a:cxn ang="0">
                  <a:pos x="0" y="55562"/>
                </a:cxn>
                <a:cxn ang="0">
                  <a:pos x="9525" y="58737"/>
                </a:cxn>
                <a:cxn ang="0">
                  <a:pos x="6350" y="65087"/>
                </a:cxn>
              </a:cxnLst>
              <a:pathLst>
                <a:path w="64" h="68">
                  <a:moveTo>
                    <a:pt x="4" y="41"/>
                  </a:moveTo>
                  <a:lnTo>
                    <a:pt x="4" y="41"/>
                  </a:lnTo>
                  <a:lnTo>
                    <a:pt x="6" y="37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" y="37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6" y="37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6" y="37"/>
                  </a:lnTo>
                  <a:lnTo>
                    <a:pt x="4" y="41"/>
                  </a:lnTo>
                  <a:close/>
                </a:path>
              </a:pathLst>
            </a:custGeom>
            <a:solidFill>
              <a:srgbClr val="5E5F5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31" name="Freeform 238"/>
            <p:cNvSpPr/>
            <p:nvPr userDrawn="1"/>
          </p:nvSpPr>
          <p:spPr>
            <a:xfrm>
              <a:off x="3584576" y="2379663"/>
              <a:ext cx="82550" cy="49213"/>
            </a:xfrm>
            <a:custGeom>
              <a:avLst/>
              <a:gdLst/>
              <a:ahLst/>
              <a:cxnLst>
                <a:cxn ang="0">
                  <a:pos x="4762" y="0"/>
                </a:cxn>
                <a:cxn ang="0">
                  <a:pos x="82550" y="42862"/>
                </a:cxn>
                <a:cxn ang="0">
                  <a:pos x="79375" y="49213"/>
                </a:cxn>
                <a:cxn ang="0">
                  <a:pos x="0" y="6350"/>
                </a:cxn>
                <a:cxn ang="0">
                  <a:pos x="4762" y="0"/>
                </a:cxn>
              </a:cxnLst>
              <a:pathLst>
                <a:path w="52" h="31">
                  <a:moveTo>
                    <a:pt x="3" y="0"/>
                  </a:moveTo>
                  <a:lnTo>
                    <a:pt x="52" y="27"/>
                  </a:lnTo>
                  <a:lnTo>
                    <a:pt x="50" y="31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32" name="Freeform 239"/>
            <p:cNvSpPr/>
            <p:nvPr userDrawn="1"/>
          </p:nvSpPr>
          <p:spPr>
            <a:xfrm>
              <a:off x="3565526" y="2379663"/>
              <a:ext cx="115888" cy="61913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115888" y="58737"/>
                </a:cxn>
                <a:cxn ang="0">
                  <a:pos x="112712" y="61913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73" h="39">
                  <a:moveTo>
                    <a:pt x="2" y="0"/>
                  </a:moveTo>
                  <a:lnTo>
                    <a:pt x="73" y="37"/>
                  </a:lnTo>
                  <a:lnTo>
                    <a:pt x="71" y="39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33" name="Freeform 240"/>
            <p:cNvSpPr/>
            <p:nvPr userDrawn="1"/>
          </p:nvSpPr>
          <p:spPr>
            <a:xfrm>
              <a:off x="3556001" y="2682875"/>
              <a:ext cx="104775" cy="73025"/>
            </a:xfrm>
            <a:custGeom>
              <a:avLst/>
              <a:gdLst/>
              <a:ahLst/>
              <a:cxnLst>
                <a:cxn ang="0">
                  <a:pos x="101500" y="26554"/>
                </a:cxn>
                <a:cxn ang="0">
                  <a:pos x="81855" y="59747"/>
                </a:cxn>
                <a:cxn ang="0">
                  <a:pos x="32742" y="69705"/>
                </a:cxn>
                <a:cxn ang="0">
                  <a:pos x="3274" y="49789"/>
                </a:cxn>
                <a:cxn ang="0">
                  <a:pos x="22919" y="13277"/>
                </a:cxn>
                <a:cxn ang="0">
                  <a:pos x="68758" y="3319"/>
                </a:cxn>
                <a:cxn ang="0">
                  <a:pos x="101500" y="26554"/>
                </a:cxn>
              </a:cxnLst>
              <a:pathLst>
                <a:path w="32" h="22">
                  <a:moveTo>
                    <a:pt x="31" y="8"/>
                  </a:moveTo>
                  <a:cubicBezTo>
                    <a:pt x="32" y="12"/>
                    <a:pt x="29" y="17"/>
                    <a:pt x="25" y="18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6" y="22"/>
                    <a:pt x="2" y="19"/>
                    <a:pt x="1" y="15"/>
                  </a:cubicBezTo>
                  <a:cubicBezTo>
                    <a:pt x="0" y="10"/>
                    <a:pt x="3" y="6"/>
                    <a:pt x="7" y="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6" y="0"/>
                    <a:pt x="30" y="3"/>
                    <a:pt x="31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34" name="Freeform 241"/>
            <p:cNvSpPr/>
            <p:nvPr userDrawn="1"/>
          </p:nvSpPr>
          <p:spPr>
            <a:xfrm>
              <a:off x="3127376" y="2695575"/>
              <a:ext cx="276225" cy="287338"/>
            </a:xfrm>
            <a:custGeom>
              <a:avLst/>
              <a:gdLst/>
              <a:ahLst/>
              <a:cxnLst>
                <a:cxn ang="0">
                  <a:pos x="210457" y="66054"/>
                </a:cxn>
                <a:cxn ang="0">
                  <a:pos x="131535" y="19816"/>
                </a:cxn>
                <a:cxn ang="0">
                  <a:pos x="3288" y="155228"/>
                </a:cxn>
                <a:cxn ang="0">
                  <a:pos x="88786" y="280732"/>
                </a:cxn>
                <a:cxn ang="0">
                  <a:pos x="276225" y="108990"/>
                </a:cxn>
                <a:cxn ang="0">
                  <a:pos x="210457" y="66054"/>
                </a:cxn>
              </a:cxnLst>
              <a:pathLst>
                <a:path w="84" h="87">
                  <a:moveTo>
                    <a:pt x="64" y="20"/>
                  </a:moveTo>
                  <a:cubicBezTo>
                    <a:pt x="62" y="17"/>
                    <a:pt x="45" y="0"/>
                    <a:pt x="40" y="6"/>
                  </a:cubicBezTo>
                  <a:cubicBezTo>
                    <a:pt x="34" y="13"/>
                    <a:pt x="0" y="46"/>
                    <a:pt x="1" y="47"/>
                  </a:cubicBezTo>
                  <a:cubicBezTo>
                    <a:pt x="3" y="49"/>
                    <a:pt x="26" y="87"/>
                    <a:pt x="27" y="85"/>
                  </a:cubicBezTo>
                  <a:cubicBezTo>
                    <a:pt x="28" y="82"/>
                    <a:pt x="84" y="33"/>
                    <a:pt x="84" y="33"/>
                  </a:cubicBezTo>
                  <a:lnTo>
                    <a:pt x="64" y="20"/>
                  </a:ln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35" name="Freeform 242"/>
            <p:cNvSpPr/>
            <p:nvPr userDrawn="1"/>
          </p:nvSpPr>
          <p:spPr>
            <a:xfrm>
              <a:off x="3084513" y="2784475"/>
              <a:ext cx="187325" cy="214313"/>
            </a:xfrm>
            <a:custGeom>
              <a:avLst/>
              <a:gdLst/>
              <a:ahLst/>
              <a:cxnLst>
                <a:cxn ang="0">
                  <a:pos x="0" y="62645"/>
                </a:cxn>
                <a:cxn ang="0">
                  <a:pos x="65728" y="0"/>
                </a:cxn>
                <a:cxn ang="0">
                  <a:pos x="187325" y="171450"/>
                </a:cxn>
                <a:cxn ang="0">
                  <a:pos x="131456" y="214313"/>
                </a:cxn>
                <a:cxn ang="0">
                  <a:pos x="0" y="62645"/>
                </a:cxn>
              </a:cxnLst>
              <a:pathLst>
                <a:path w="57" h="65">
                  <a:moveTo>
                    <a:pt x="0" y="19"/>
                  </a:moveTo>
                  <a:cubicBezTo>
                    <a:pt x="2" y="17"/>
                    <a:pt x="20" y="0"/>
                    <a:pt x="20" y="0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40" y="65"/>
                    <a:pt x="40" y="65"/>
                    <a:pt x="40" y="65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36" name="Freeform 243"/>
            <p:cNvSpPr/>
            <p:nvPr userDrawn="1"/>
          </p:nvSpPr>
          <p:spPr>
            <a:xfrm>
              <a:off x="1939926" y="2511425"/>
              <a:ext cx="1312863" cy="846138"/>
            </a:xfrm>
            <a:custGeom>
              <a:avLst/>
              <a:gdLst/>
              <a:ahLst/>
              <a:cxnLst>
                <a:cxn ang="0">
                  <a:pos x="267190" y="177787"/>
                </a:cxn>
                <a:cxn ang="0">
                  <a:pos x="435421" y="79016"/>
                </a:cxn>
                <a:cxn ang="0">
                  <a:pos x="801572" y="536655"/>
                </a:cxn>
                <a:cxn ang="0">
                  <a:pos x="1184215" y="289728"/>
                </a:cxn>
                <a:cxn ang="0">
                  <a:pos x="1312863" y="470808"/>
                </a:cxn>
                <a:cxn ang="0">
                  <a:pos x="788377" y="846138"/>
                </a:cxn>
                <a:cxn ang="0">
                  <a:pos x="118751" y="365452"/>
                </a:cxn>
                <a:cxn ang="0">
                  <a:pos x="267190" y="177787"/>
                </a:cxn>
              </a:cxnLst>
              <a:pathLst>
                <a:path w="398" h="257">
                  <a:moveTo>
                    <a:pt x="81" y="54"/>
                  </a:moveTo>
                  <a:cubicBezTo>
                    <a:pt x="81" y="54"/>
                    <a:pt x="113" y="0"/>
                    <a:pt x="132" y="24"/>
                  </a:cubicBezTo>
                  <a:cubicBezTo>
                    <a:pt x="243" y="163"/>
                    <a:pt x="243" y="163"/>
                    <a:pt x="243" y="163"/>
                  </a:cubicBezTo>
                  <a:cubicBezTo>
                    <a:pt x="254" y="172"/>
                    <a:pt x="359" y="87"/>
                    <a:pt x="359" y="88"/>
                  </a:cubicBezTo>
                  <a:cubicBezTo>
                    <a:pt x="398" y="143"/>
                    <a:pt x="398" y="143"/>
                    <a:pt x="398" y="143"/>
                  </a:cubicBezTo>
                  <a:cubicBezTo>
                    <a:pt x="397" y="143"/>
                    <a:pt x="272" y="256"/>
                    <a:pt x="239" y="257"/>
                  </a:cubicBezTo>
                  <a:cubicBezTo>
                    <a:pt x="159" y="214"/>
                    <a:pt x="37" y="111"/>
                    <a:pt x="36" y="111"/>
                  </a:cubicBezTo>
                  <a:cubicBezTo>
                    <a:pt x="0" y="75"/>
                    <a:pt x="49" y="27"/>
                    <a:pt x="81" y="54"/>
                  </a:cubicBezTo>
                  <a:close/>
                </a:path>
              </a:pathLst>
            </a:custGeom>
            <a:solidFill>
              <a:srgbClr val="39383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37" name="Freeform 244"/>
            <p:cNvSpPr/>
            <p:nvPr userDrawn="1"/>
          </p:nvSpPr>
          <p:spPr>
            <a:xfrm>
              <a:off x="1927226" y="2517775"/>
              <a:ext cx="719138" cy="1463675"/>
            </a:xfrm>
            <a:custGeom>
              <a:avLst/>
              <a:gdLst/>
              <a:ahLst/>
              <a:cxnLst>
                <a:cxn ang="0">
                  <a:pos x="207824" y="23075"/>
                </a:cxn>
                <a:cxn ang="0">
                  <a:pos x="69274" y="576898"/>
                </a:cxn>
                <a:cxn ang="0">
                  <a:pos x="161641" y="1417523"/>
                </a:cxn>
                <a:cxn ang="0">
                  <a:pos x="666357" y="1338405"/>
                </a:cxn>
                <a:cxn ang="0">
                  <a:pos x="613576" y="725244"/>
                </a:cxn>
                <a:cxn ang="0">
                  <a:pos x="715839" y="441739"/>
                </a:cxn>
                <a:cxn ang="0">
                  <a:pos x="531106" y="174717"/>
                </a:cxn>
                <a:cxn ang="0">
                  <a:pos x="461831" y="128566"/>
                </a:cxn>
                <a:cxn ang="0">
                  <a:pos x="207824" y="23075"/>
                </a:cxn>
              </a:cxnLst>
              <a:pathLst>
                <a:path w="218" h="444">
                  <a:moveTo>
                    <a:pt x="63" y="7"/>
                  </a:moveTo>
                  <a:cubicBezTo>
                    <a:pt x="63" y="7"/>
                    <a:pt x="0" y="24"/>
                    <a:pt x="21" y="175"/>
                  </a:cubicBezTo>
                  <a:cubicBezTo>
                    <a:pt x="41" y="270"/>
                    <a:pt x="9" y="444"/>
                    <a:pt x="49" y="430"/>
                  </a:cubicBezTo>
                  <a:cubicBezTo>
                    <a:pt x="202" y="406"/>
                    <a:pt x="202" y="406"/>
                    <a:pt x="202" y="406"/>
                  </a:cubicBezTo>
                  <a:cubicBezTo>
                    <a:pt x="179" y="367"/>
                    <a:pt x="190" y="248"/>
                    <a:pt x="186" y="220"/>
                  </a:cubicBezTo>
                  <a:cubicBezTo>
                    <a:pt x="199" y="198"/>
                    <a:pt x="218" y="155"/>
                    <a:pt x="217" y="134"/>
                  </a:cubicBezTo>
                  <a:cubicBezTo>
                    <a:pt x="216" y="114"/>
                    <a:pt x="181" y="71"/>
                    <a:pt x="161" y="53"/>
                  </a:cubicBezTo>
                  <a:cubicBezTo>
                    <a:pt x="141" y="36"/>
                    <a:pt x="146" y="41"/>
                    <a:pt x="140" y="39"/>
                  </a:cubicBezTo>
                  <a:cubicBezTo>
                    <a:pt x="121" y="14"/>
                    <a:pt x="96" y="0"/>
                    <a:pt x="63" y="7"/>
                  </a:cubicBezTo>
                  <a:close/>
                </a:path>
              </a:pathLst>
            </a:custGeom>
            <a:solidFill>
              <a:srgbClr val="DFE9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38" name="Freeform 245"/>
            <p:cNvSpPr/>
            <p:nvPr userDrawn="1"/>
          </p:nvSpPr>
          <p:spPr>
            <a:xfrm>
              <a:off x="2124076" y="2363788"/>
              <a:ext cx="214313" cy="322263"/>
            </a:xfrm>
            <a:custGeom>
              <a:avLst/>
              <a:gdLst/>
              <a:ahLst/>
              <a:cxnLst>
                <a:cxn ang="0">
                  <a:pos x="211015" y="95363"/>
                </a:cxn>
                <a:cxn ang="0">
                  <a:pos x="211015" y="318974"/>
                </a:cxn>
                <a:cxn ang="0">
                  <a:pos x="9891" y="217034"/>
                </a:cxn>
                <a:cxn ang="0">
                  <a:pos x="26376" y="0"/>
                </a:cxn>
                <a:cxn ang="0">
                  <a:pos x="211015" y="95363"/>
                </a:cxn>
              </a:cxnLst>
              <a:pathLst>
                <a:path w="65" h="98">
                  <a:moveTo>
                    <a:pt x="64" y="29"/>
                  </a:moveTo>
                  <a:cubicBezTo>
                    <a:pt x="59" y="65"/>
                    <a:pt x="65" y="98"/>
                    <a:pt x="64" y="97"/>
                  </a:cubicBezTo>
                  <a:cubicBezTo>
                    <a:pt x="61" y="95"/>
                    <a:pt x="0" y="67"/>
                    <a:pt x="3" y="66"/>
                  </a:cubicBezTo>
                  <a:cubicBezTo>
                    <a:pt x="5" y="66"/>
                    <a:pt x="13" y="2"/>
                    <a:pt x="8" y="0"/>
                  </a:cubicBezTo>
                  <a:lnTo>
                    <a:pt x="64" y="29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39" name="Freeform 246"/>
            <p:cNvSpPr/>
            <p:nvPr userDrawn="1"/>
          </p:nvSpPr>
          <p:spPr>
            <a:xfrm>
              <a:off x="2085976" y="2438400"/>
              <a:ext cx="288925" cy="280988"/>
            </a:xfrm>
            <a:custGeom>
              <a:avLst/>
              <a:gdLst/>
              <a:ahLst/>
              <a:cxnLst>
                <a:cxn ang="0">
                  <a:pos x="288925" y="280988"/>
                </a:cxn>
                <a:cxn ang="0">
                  <a:pos x="288925" y="152064"/>
                </a:cxn>
                <a:cxn ang="0">
                  <a:pos x="62381" y="3305"/>
                </a:cxn>
                <a:cxn ang="0">
                  <a:pos x="0" y="105783"/>
                </a:cxn>
                <a:cxn ang="0">
                  <a:pos x="288925" y="280988"/>
                </a:cxn>
              </a:cxnLst>
              <a:pathLst>
                <a:path w="88" h="85">
                  <a:moveTo>
                    <a:pt x="88" y="85"/>
                  </a:moveTo>
                  <a:cubicBezTo>
                    <a:pt x="88" y="81"/>
                    <a:pt x="88" y="46"/>
                    <a:pt x="88" y="46"/>
                  </a:cubicBezTo>
                  <a:cubicBezTo>
                    <a:pt x="88" y="46"/>
                    <a:pt x="23" y="2"/>
                    <a:pt x="19" y="1"/>
                  </a:cubicBezTo>
                  <a:cubicBezTo>
                    <a:pt x="14" y="0"/>
                    <a:pt x="0" y="32"/>
                    <a:pt x="0" y="32"/>
                  </a:cubicBezTo>
                  <a:lnTo>
                    <a:pt x="88" y="85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40" name="Freeform 247"/>
            <p:cNvSpPr/>
            <p:nvPr userDrawn="1"/>
          </p:nvSpPr>
          <p:spPr>
            <a:xfrm>
              <a:off x="2012951" y="1579563"/>
              <a:ext cx="790575" cy="928688"/>
            </a:xfrm>
            <a:custGeom>
              <a:avLst/>
              <a:gdLst/>
              <a:ahLst/>
              <a:cxnLst>
                <a:cxn ang="0">
                  <a:pos x="385405" y="0"/>
                </a:cxn>
                <a:cxn ang="0">
                  <a:pos x="751046" y="418238"/>
                </a:cxn>
                <a:cxn ang="0">
                  <a:pos x="698341" y="556554"/>
                </a:cxn>
                <a:cxn ang="0">
                  <a:pos x="760928" y="708042"/>
                </a:cxn>
                <a:cxn ang="0">
                  <a:pos x="668694" y="731094"/>
                </a:cxn>
                <a:cxn ang="0">
                  <a:pos x="385405" y="928688"/>
                </a:cxn>
                <a:cxn ang="0">
                  <a:pos x="98821" y="773906"/>
                </a:cxn>
                <a:cxn ang="0">
                  <a:pos x="0" y="464344"/>
                </a:cxn>
                <a:cxn ang="0">
                  <a:pos x="385405" y="0"/>
                </a:cxn>
              </a:cxnLst>
              <a:pathLst>
                <a:path w="240" h="282">
                  <a:moveTo>
                    <a:pt x="117" y="0"/>
                  </a:moveTo>
                  <a:cubicBezTo>
                    <a:pt x="182" y="0"/>
                    <a:pt x="240" y="50"/>
                    <a:pt x="228" y="127"/>
                  </a:cubicBezTo>
                  <a:cubicBezTo>
                    <a:pt x="224" y="148"/>
                    <a:pt x="214" y="158"/>
                    <a:pt x="212" y="169"/>
                  </a:cubicBezTo>
                  <a:cubicBezTo>
                    <a:pt x="221" y="198"/>
                    <a:pt x="233" y="203"/>
                    <a:pt x="231" y="215"/>
                  </a:cubicBezTo>
                  <a:cubicBezTo>
                    <a:pt x="230" y="220"/>
                    <a:pt x="212" y="222"/>
                    <a:pt x="203" y="222"/>
                  </a:cubicBezTo>
                  <a:cubicBezTo>
                    <a:pt x="191" y="264"/>
                    <a:pt x="159" y="282"/>
                    <a:pt x="117" y="282"/>
                  </a:cubicBezTo>
                  <a:cubicBezTo>
                    <a:pt x="82" y="282"/>
                    <a:pt x="51" y="264"/>
                    <a:pt x="30" y="235"/>
                  </a:cubicBezTo>
                  <a:cubicBezTo>
                    <a:pt x="12" y="210"/>
                    <a:pt x="0" y="177"/>
                    <a:pt x="0" y="141"/>
                  </a:cubicBezTo>
                  <a:cubicBezTo>
                    <a:pt x="0" y="64"/>
                    <a:pt x="53" y="0"/>
                    <a:pt x="117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41" name="Freeform 248"/>
            <p:cNvSpPr/>
            <p:nvPr userDrawn="1"/>
          </p:nvSpPr>
          <p:spPr>
            <a:xfrm>
              <a:off x="2549526" y="2000250"/>
              <a:ext cx="161925" cy="112713"/>
            </a:xfrm>
            <a:custGeom>
              <a:avLst/>
              <a:gdLst/>
              <a:ahLst/>
              <a:cxnLst>
                <a:cxn ang="0">
                  <a:pos x="155315" y="112713"/>
                </a:cxn>
                <a:cxn ang="0">
                  <a:pos x="0" y="72931"/>
                </a:cxn>
                <a:cxn ang="0">
                  <a:pos x="155315" y="112713"/>
                </a:cxn>
              </a:cxnLst>
              <a:pathLst>
                <a:path w="49" h="34">
                  <a:moveTo>
                    <a:pt x="47" y="34"/>
                  </a:moveTo>
                  <a:cubicBezTo>
                    <a:pt x="49" y="20"/>
                    <a:pt x="18" y="0"/>
                    <a:pt x="0" y="22"/>
                  </a:cubicBezTo>
                  <a:cubicBezTo>
                    <a:pt x="13" y="16"/>
                    <a:pt x="35" y="20"/>
                    <a:pt x="47" y="34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42" name="Freeform 249"/>
            <p:cNvSpPr/>
            <p:nvPr userDrawn="1"/>
          </p:nvSpPr>
          <p:spPr>
            <a:xfrm>
              <a:off x="1890713" y="1460500"/>
              <a:ext cx="969963" cy="912813"/>
            </a:xfrm>
            <a:custGeom>
              <a:avLst/>
              <a:gdLst/>
              <a:ahLst/>
              <a:cxnLst>
                <a:cxn ang="0">
                  <a:pos x="362911" y="754636"/>
                </a:cxn>
                <a:cxn ang="0">
                  <a:pos x="379407" y="520665"/>
                </a:cxn>
                <a:cxn ang="0">
                  <a:pos x="287029" y="438282"/>
                </a:cxn>
                <a:cxn ang="0">
                  <a:pos x="287029" y="724977"/>
                </a:cxn>
                <a:cxn ang="0">
                  <a:pos x="237541" y="912813"/>
                </a:cxn>
                <a:cxn ang="0">
                  <a:pos x="329919" y="144995"/>
                </a:cxn>
                <a:cxn ang="0">
                  <a:pos x="884183" y="332830"/>
                </a:cxn>
                <a:cxn ang="0">
                  <a:pos x="907278" y="599754"/>
                </a:cxn>
                <a:cxn ang="0">
                  <a:pos x="468485" y="477826"/>
                </a:cxn>
                <a:cxn ang="0">
                  <a:pos x="362911" y="754636"/>
                </a:cxn>
              </a:cxnLst>
              <a:pathLst>
                <a:path w="294" h="277">
                  <a:moveTo>
                    <a:pt x="110" y="229"/>
                  </a:moveTo>
                  <a:cubicBezTo>
                    <a:pt x="110" y="229"/>
                    <a:pt x="117" y="176"/>
                    <a:pt x="115" y="158"/>
                  </a:cubicBezTo>
                  <a:cubicBezTo>
                    <a:pt x="113" y="141"/>
                    <a:pt x="107" y="132"/>
                    <a:pt x="87" y="133"/>
                  </a:cubicBezTo>
                  <a:cubicBezTo>
                    <a:pt x="53" y="135"/>
                    <a:pt x="64" y="203"/>
                    <a:pt x="87" y="220"/>
                  </a:cubicBezTo>
                  <a:cubicBezTo>
                    <a:pt x="87" y="220"/>
                    <a:pt x="78" y="255"/>
                    <a:pt x="72" y="277"/>
                  </a:cubicBezTo>
                  <a:cubicBezTo>
                    <a:pt x="0" y="238"/>
                    <a:pt x="26" y="32"/>
                    <a:pt x="100" y="44"/>
                  </a:cubicBezTo>
                  <a:cubicBezTo>
                    <a:pt x="142" y="0"/>
                    <a:pt x="261" y="47"/>
                    <a:pt x="268" y="101"/>
                  </a:cubicBezTo>
                  <a:cubicBezTo>
                    <a:pt x="294" y="107"/>
                    <a:pt x="290" y="152"/>
                    <a:pt x="275" y="182"/>
                  </a:cubicBezTo>
                  <a:cubicBezTo>
                    <a:pt x="273" y="187"/>
                    <a:pt x="176" y="152"/>
                    <a:pt x="142" y="145"/>
                  </a:cubicBezTo>
                  <a:cubicBezTo>
                    <a:pt x="126" y="208"/>
                    <a:pt x="123" y="217"/>
                    <a:pt x="110" y="229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43" name="Freeform 250"/>
            <p:cNvSpPr/>
            <p:nvPr userDrawn="1"/>
          </p:nvSpPr>
          <p:spPr>
            <a:xfrm>
              <a:off x="3660776" y="3140075"/>
              <a:ext cx="198438" cy="1127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682" y="112713"/>
                </a:cxn>
                <a:cxn ang="0">
                  <a:pos x="0" y="82877"/>
                </a:cxn>
                <a:cxn ang="0">
                  <a:pos x="0" y="0"/>
                </a:cxn>
              </a:cxnLst>
              <a:pathLst>
                <a:path w="60" h="34">
                  <a:moveTo>
                    <a:pt x="0" y="0"/>
                  </a:moveTo>
                  <a:cubicBezTo>
                    <a:pt x="0" y="0"/>
                    <a:pt x="60" y="32"/>
                    <a:pt x="25" y="34"/>
                  </a:cubicBezTo>
                  <a:cubicBezTo>
                    <a:pt x="12" y="34"/>
                    <a:pt x="0" y="28"/>
                    <a:pt x="0" y="25"/>
                  </a:cubicBezTo>
                  <a:cubicBezTo>
                    <a:pt x="0" y="2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44" name="Freeform 251"/>
            <p:cNvSpPr/>
            <p:nvPr userDrawn="1"/>
          </p:nvSpPr>
          <p:spPr>
            <a:xfrm>
              <a:off x="3770313" y="3203575"/>
              <a:ext cx="55563" cy="65088"/>
            </a:xfrm>
            <a:custGeom>
              <a:avLst/>
              <a:gdLst/>
              <a:ahLst/>
              <a:cxnLst>
                <a:cxn ang="0">
                  <a:pos x="0" y="3254"/>
                </a:cxn>
                <a:cxn ang="0">
                  <a:pos x="3268" y="29289"/>
                </a:cxn>
                <a:cxn ang="0">
                  <a:pos x="55563" y="65088"/>
                </a:cxn>
                <a:cxn ang="0">
                  <a:pos x="32684" y="0"/>
                </a:cxn>
                <a:cxn ang="0">
                  <a:pos x="0" y="3254"/>
                </a:cxn>
              </a:cxnLst>
              <a:pathLst>
                <a:path w="17" h="20">
                  <a:moveTo>
                    <a:pt x="0" y="1"/>
                  </a:moveTo>
                  <a:cubicBezTo>
                    <a:pt x="0" y="2"/>
                    <a:pt x="1" y="9"/>
                    <a:pt x="1" y="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45" name="Freeform 252"/>
            <p:cNvSpPr/>
            <p:nvPr userDrawn="1"/>
          </p:nvSpPr>
          <p:spPr>
            <a:xfrm>
              <a:off x="3535363" y="2894013"/>
              <a:ext cx="39688" cy="46038"/>
            </a:xfrm>
            <a:custGeom>
              <a:avLst/>
              <a:gdLst/>
              <a:ahLst/>
              <a:cxnLst>
                <a:cxn ang="0">
                  <a:pos x="39688" y="32884"/>
                </a:cxn>
                <a:cxn ang="0">
                  <a:pos x="29766" y="46038"/>
                </a:cxn>
                <a:cxn ang="0">
                  <a:pos x="3307" y="13153"/>
                </a:cxn>
                <a:cxn ang="0">
                  <a:pos x="3307" y="6576"/>
                </a:cxn>
                <a:cxn ang="0">
                  <a:pos x="9922" y="0"/>
                </a:cxn>
                <a:cxn ang="0">
                  <a:pos x="16536" y="0"/>
                </a:cxn>
                <a:cxn ang="0">
                  <a:pos x="39688" y="32884"/>
                </a:cxn>
              </a:cxnLst>
              <a:pathLst>
                <a:path w="12" h="14">
                  <a:moveTo>
                    <a:pt x="12" y="1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12" y="10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46" name="Freeform 253"/>
            <p:cNvSpPr/>
            <p:nvPr userDrawn="1"/>
          </p:nvSpPr>
          <p:spPr>
            <a:xfrm>
              <a:off x="3546476" y="2903538"/>
              <a:ext cx="55563" cy="61913"/>
            </a:xfrm>
            <a:custGeom>
              <a:avLst/>
              <a:gdLst/>
              <a:ahLst/>
              <a:cxnLst>
                <a:cxn ang="0">
                  <a:pos x="55563" y="32585"/>
                </a:cxn>
                <a:cxn ang="0">
                  <a:pos x="22878" y="61913"/>
                </a:cxn>
                <a:cxn ang="0">
                  <a:pos x="0" y="32585"/>
                </a:cxn>
                <a:cxn ang="0">
                  <a:pos x="0" y="29327"/>
                </a:cxn>
                <a:cxn ang="0">
                  <a:pos x="0" y="26068"/>
                </a:cxn>
                <a:cxn ang="0">
                  <a:pos x="22878" y="3258"/>
                </a:cxn>
                <a:cxn ang="0">
                  <a:pos x="29415" y="0"/>
                </a:cxn>
                <a:cxn ang="0">
                  <a:pos x="32684" y="3258"/>
                </a:cxn>
                <a:cxn ang="0">
                  <a:pos x="55563" y="32585"/>
                </a:cxn>
              </a:cxnLst>
              <a:pathLst>
                <a:path w="17" h="19">
                  <a:moveTo>
                    <a:pt x="17" y="10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0"/>
                    <a:pt x="10" y="1"/>
                    <a:pt x="10" y="1"/>
                  </a:cubicBezTo>
                  <a:lnTo>
                    <a:pt x="17" y="10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47" name="Freeform 254"/>
            <p:cNvSpPr/>
            <p:nvPr userDrawn="1"/>
          </p:nvSpPr>
          <p:spPr>
            <a:xfrm>
              <a:off x="3556001" y="2903538"/>
              <a:ext cx="42863" cy="42863"/>
            </a:xfrm>
            <a:custGeom>
              <a:avLst/>
              <a:gdLst/>
              <a:ahLst/>
              <a:cxnLst>
                <a:cxn ang="0">
                  <a:pos x="0" y="16485"/>
                </a:cxn>
                <a:cxn ang="0">
                  <a:pos x="3297" y="13188"/>
                </a:cxn>
                <a:cxn ang="0">
                  <a:pos x="9891" y="6594"/>
                </a:cxn>
                <a:cxn ang="0">
                  <a:pos x="13188" y="3297"/>
                </a:cxn>
                <a:cxn ang="0">
                  <a:pos x="19782" y="0"/>
                </a:cxn>
                <a:cxn ang="0">
                  <a:pos x="23080" y="3297"/>
                </a:cxn>
                <a:cxn ang="0">
                  <a:pos x="42863" y="32971"/>
                </a:cxn>
                <a:cxn ang="0">
                  <a:pos x="23080" y="42863"/>
                </a:cxn>
                <a:cxn ang="0">
                  <a:pos x="0" y="16485"/>
                </a:cxn>
              </a:cxnLst>
              <a:pathLst>
                <a:path w="13" h="13">
                  <a:moveTo>
                    <a:pt x="0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1"/>
                    <a:pt x="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48" name="Freeform 255"/>
            <p:cNvSpPr/>
            <p:nvPr userDrawn="1"/>
          </p:nvSpPr>
          <p:spPr>
            <a:xfrm>
              <a:off x="3552826" y="2916238"/>
              <a:ext cx="250825" cy="315913"/>
            </a:xfrm>
            <a:custGeom>
              <a:avLst/>
              <a:gdLst/>
              <a:ahLst/>
              <a:cxnLst>
                <a:cxn ang="0">
                  <a:pos x="220662" y="315913"/>
                </a:cxn>
                <a:cxn ang="0">
                  <a:pos x="0" y="30162"/>
                </a:cxn>
                <a:cxn ang="0">
                  <a:pos x="31750" y="0"/>
                </a:cxn>
                <a:cxn ang="0">
                  <a:pos x="250825" y="287337"/>
                </a:cxn>
                <a:cxn ang="0">
                  <a:pos x="220662" y="315913"/>
                </a:cxn>
              </a:cxnLst>
              <a:pathLst>
                <a:path w="158" h="199">
                  <a:moveTo>
                    <a:pt x="139" y="19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58" y="181"/>
                  </a:lnTo>
                  <a:lnTo>
                    <a:pt x="139" y="199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49" name="Freeform 256"/>
            <p:cNvSpPr/>
            <p:nvPr userDrawn="1"/>
          </p:nvSpPr>
          <p:spPr>
            <a:xfrm>
              <a:off x="3568701" y="2916238"/>
              <a:ext cx="234950" cy="303213"/>
            </a:xfrm>
            <a:custGeom>
              <a:avLst/>
              <a:gdLst/>
              <a:ahLst/>
              <a:cxnLst>
                <a:cxn ang="0">
                  <a:pos x="217487" y="303213"/>
                </a:cxn>
                <a:cxn ang="0">
                  <a:pos x="0" y="17462"/>
                </a:cxn>
                <a:cxn ang="0">
                  <a:pos x="15875" y="0"/>
                </a:cxn>
                <a:cxn ang="0">
                  <a:pos x="234950" y="287337"/>
                </a:cxn>
                <a:cxn ang="0">
                  <a:pos x="217487" y="303213"/>
                </a:cxn>
              </a:cxnLst>
              <a:pathLst>
                <a:path w="148" h="191">
                  <a:moveTo>
                    <a:pt x="137" y="191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48" y="181"/>
                  </a:lnTo>
                  <a:lnTo>
                    <a:pt x="137" y="191"/>
                  </a:ln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50" name="Freeform 257"/>
            <p:cNvSpPr/>
            <p:nvPr userDrawn="1"/>
          </p:nvSpPr>
          <p:spPr>
            <a:xfrm>
              <a:off x="3541713" y="2913063"/>
              <a:ext cx="73025" cy="119063"/>
            </a:xfrm>
            <a:custGeom>
              <a:avLst/>
              <a:gdLst/>
              <a:ahLst/>
              <a:cxnLst>
                <a:cxn ang="0">
                  <a:pos x="43151" y="3307"/>
                </a:cxn>
                <a:cxn ang="0">
                  <a:pos x="39831" y="0"/>
                </a:cxn>
                <a:cxn ang="0">
                  <a:pos x="3319" y="33073"/>
                </a:cxn>
                <a:cxn ang="0">
                  <a:pos x="3319" y="39687"/>
                </a:cxn>
                <a:cxn ang="0">
                  <a:pos x="63067" y="119063"/>
                </a:cxn>
                <a:cxn ang="0">
                  <a:pos x="73025" y="119063"/>
                </a:cxn>
                <a:cxn ang="0">
                  <a:pos x="53109" y="92604"/>
                </a:cxn>
                <a:cxn ang="0">
                  <a:pos x="49789" y="92604"/>
                </a:cxn>
                <a:cxn ang="0">
                  <a:pos x="9957" y="39687"/>
                </a:cxn>
                <a:cxn ang="0">
                  <a:pos x="9957" y="36380"/>
                </a:cxn>
                <a:cxn ang="0">
                  <a:pos x="43151" y="3307"/>
                </a:cxn>
              </a:cxnLst>
              <a:pathLst>
                <a:path w="22" h="36">
                  <a:moveTo>
                    <a:pt x="13" y="1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1" y="12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1"/>
                    <a:pt x="3" y="11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BAC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51" name="Freeform 258"/>
            <p:cNvSpPr/>
            <p:nvPr userDrawn="1"/>
          </p:nvSpPr>
          <p:spPr>
            <a:xfrm>
              <a:off x="3541713" y="2894013"/>
              <a:ext cx="23813" cy="22225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3401" y="0"/>
                </a:cxn>
                <a:cxn ang="0">
                  <a:pos x="10205" y="0"/>
                </a:cxn>
                <a:cxn ang="0">
                  <a:pos x="23813" y="15875"/>
                </a:cxn>
                <a:cxn ang="0">
                  <a:pos x="17009" y="22225"/>
                </a:cxn>
                <a:cxn ang="0">
                  <a:pos x="17009" y="22225"/>
                </a:cxn>
                <a:cxn ang="0">
                  <a:pos x="0" y="3175"/>
                </a:cxn>
              </a:cxnLst>
              <a:pathLst>
                <a:path w="7" h="7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7A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52" name="Rectangle 259"/>
            <p:cNvSpPr/>
            <p:nvPr userDrawn="1"/>
          </p:nvSpPr>
          <p:spPr>
            <a:xfrm>
              <a:off x="3589338" y="3259138"/>
              <a:ext cx="579438" cy="396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53" name="Freeform 260"/>
            <p:cNvSpPr/>
            <p:nvPr userDrawn="1"/>
          </p:nvSpPr>
          <p:spPr>
            <a:xfrm>
              <a:off x="3357563" y="3032125"/>
              <a:ext cx="517525" cy="303213"/>
            </a:xfrm>
            <a:custGeom>
              <a:avLst/>
              <a:gdLst/>
              <a:ahLst/>
              <a:cxnLst>
                <a:cxn ang="0">
                  <a:pos x="0" y="121944"/>
                </a:cxn>
                <a:cxn ang="0">
                  <a:pos x="234039" y="3295"/>
                </a:cxn>
                <a:cxn ang="0">
                  <a:pos x="398856" y="52732"/>
                </a:cxn>
                <a:cxn ang="0">
                  <a:pos x="504339" y="197747"/>
                </a:cxn>
                <a:cxn ang="0">
                  <a:pos x="468079" y="204339"/>
                </a:cxn>
                <a:cxn ang="0">
                  <a:pos x="421931" y="164789"/>
                </a:cxn>
                <a:cxn ang="0">
                  <a:pos x="385671" y="128535"/>
                </a:cxn>
                <a:cxn ang="0">
                  <a:pos x="349411" y="118648"/>
                </a:cxn>
                <a:cxn ang="0">
                  <a:pos x="214261" y="263663"/>
                </a:cxn>
                <a:cxn ang="0">
                  <a:pos x="79112" y="240592"/>
                </a:cxn>
                <a:cxn ang="0">
                  <a:pos x="0" y="121944"/>
                </a:cxn>
              </a:cxnLst>
              <a:pathLst>
                <a:path w="157" h="92">
                  <a:moveTo>
                    <a:pt x="0" y="37"/>
                  </a:moveTo>
                  <a:cubicBezTo>
                    <a:pt x="9" y="35"/>
                    <a:pt x="67" y="3"/>
                    <a:pt x="71" y="1"/>
                  </a:cubicBezTo>
                  <a:cubicBezTo>
                    <a:pt x="75" y="0"/>
                    <a:pt x="117" y="12"/>
                    <a:pt x="121" y="16"/>
                  </a:cubicBezTo>
                  <a:cubicBezTo>
                    <a:pt x="124" y="20"/>
                    <a:pt x="157" y="59"/>
                    <a:pt x="153" y="60"/>
                  </a:cubicBezTo>
                  <a:cubicBezTo>
                    <a:pt x="150" y="62"/>
                    <a:pt x="148" y="63"/>
                    <a:pt x="142" y="62"/>
                  </a:cubicBezTo>
                  <a:cubicBezTo>
                    <a:pt x="136" y="61"/>
                    <a:pt x="128" y="50"/>
                    <a:pt x="128" y="50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19" y="64"/>
                    <a:pt x="91" y="92"/>
                    <a:pt x="65" y="80"/>
                  </a:cubicBezTo>
                  <a:cubicBezTo>
                    <a:pt x="65" y="81"/>
                    <a:pt x="23" y="71"/>
                    <a:pt x="24" y="73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54" name="Freeform 261"/>
            <p:cNvSpPr/>
            <p:nvPr userDrawn="1"/>
          </p:nvSpPr>
          <p:spPr>
            <a:xfrm>
              <a:off x="2012951" y="3829050"/>
              <a:ext cx="1819275" cy="1528763"/>
            </a:xfrm>
            <a:custGeom>
              <a:avLst/>
              <a:gdLst/>
              <a:ahLst/>
              <a:cxnLst>
                <a:cxn ang="0">
                  <a:pos x="105465" y="0"/>
                </a:cxn>
                <a:cxn ang="0">
                  <a:pos x="197747" y="438201"/>
                </a:cxn>
                <a:cxn ang="0">
                  <a:pos x="1232624" y="533749"/>
                </a:cxn>
                <a:cxn ang="0">
                  <a:pos x="1423780" y="1528763"/>
                </a:cxn>
                <a:cxn ang="0">
                  <a:pos x="1819275" y="1508994"/>
                </a:cxn>
                <a:cxn ang="0">
                  <a:pos x="1423780" y="247106"/>
                </a:cxn>
                <a:cxn ang="0">
                  <a:pos x="471297" y="0"/>
                </a:cxn>
                <a:cxn ang="0">
                  <a:pos x="105465" y="0"/>
                </a:cxn>
              </a:cxnLst>
              <a:pathLst>
                <a:path w="552" h="464">
                  <a:moveTo>
                    <a:pt x="32" y="0"/>
                  </a:moveTo>
                  <a:cubicBezTo>
                    <a:pt x="20" y="32"/>
                    <a:pt x="0" y="123"/>
                    <a:pt x="60" y="133"/>
                  </a:cubicBezTo>
                  <a:cubicBezTo>
                    <a:pt x="88" y="137"/>
                    <a:pt x="374" y="162"/>
                    <a:pt x="374" y="162"/>
                  </a:cubicBezTo>
                  <a:cubicBezTo>
                    <a:pt x="432" y="464"/>
                    <a:pt x="432" y="464"/>
                    <a:pt x="432" y="464"/>
                  </a:cubicBezTo>
                  <a:cubicBezTo>
                    <a:pt x="552" y="458"/>
                    <a:pt x="552" y="458"/>
                    <a:pt x="552" y="458"/>
                  </a:cubicBezTo>
                  <a:cubicBezTo>
                    <a:pt x="522" y="386"/>
                    <a:pt x="499" y="88"/>
                    <a:pt x="432" y="75"/>
                  </a:cubicBezTo>
                  <a:cubicBezTo>
                    <a:pt x="143" y="0"/>
                    <a:pt x="143" y="0"/>
                    <a:pt x="143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55" name="Freeform 262"/>
            <p:cNvSpPr/>
            <p:nvPr userDrawn="1"/>
          </p:nvSpPr>
          <p:spPr>
            <a:xfrm>
              <a:off x="1989138" y="3733800"/>
              <a:ext cx="1236663" cy="658813"/>
            </a:xfrm>
            <a:custGeom>
              <a:avLst/>
              <a:gdLst/>
              <a:ahLst/>
              <a:cxnLst>
                <a:cxn ang="0">
                  <a:pos x="1236663" y="220702"/>
                </a:cxn>
                <a:cxn ang="0">
                  <a:pos x="1104752" y="658813"/>
                </a:cxn>
                <a:cxn ang="0">
                  <a:pos x="72550" y="510580"/>
                </a:cxn>
                <a:cxn ang="0">
                  <a:pos x="174781" y="52705"/>
                </a:cxn>
                <a:cxn ang="0">
                  <a:pos x="1236663" y="220702"/>
                </a:cxn>
              </a:cxnLst>
              <a:pathLst>
                <a:path w="375" h="200">
                  <a:moveTo>
                    <a:pt x="375" y="67"/>
                  </a:moveTo>
                  <a:cubicBezTo>
                    <a:pt x="372" y="78"/>
                    <a:pt x="354" y="200"/>
                    <a:pt x="335" y="200"/>
                  </a:cubicBezTo>
                  <a:cubicBezTo>
                    <a:pt x="315" y="200"/>
                    <a:pt x="42" y="184"/>
                    <a:pt x="22" y="155"/>
                  </a:cubicBezTo>
                  <a:cubicBezTo>
                    <a:pt x="1" y="127"/>
                    <a:pt x="0" y="33"/>
                    <a:pt x="53" y="16"/>
                  </a:cubicBezTo>
                  <a:cubicBezTo>
                    <a:pt x="107" y="0"/>
                    <a:pt x="375" y="67"/>
                    <a:pt x="375" y="67"/>
                  </a:cubicBez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56" name="Freeform 263"/>
            <p:cNvSpPr/>
            <p:nvPr userDrawn="1"/>
          </p:nvSpPr>
          <p:spPr>
            <a:xfrm>
              <a:off x="1924051" y="2481263"/>
              <a:ext cx="771525" cy="1831975"/>
            </a:xfrm>
            <a:custGeom>
              <a:avLst/>
              <a:gdLst/>
              <a:ahLst/>
              <a:cxnLst>
                <a:cxn ang="0">
                  <a:pos x="128587" y="56013"/>
                </a:cxn>
                <a:cxn ang="0">
                  <a:pos x="227500" y="9884"/>
                </a:cxn>
                <a:cxn ang="0">
                  <a:pos x="474784" y="237234"/>
                </a:cxn>
                <a:cxn ang="0">
                  <a:pos x="220906" y="1703473"/>
                </a:cxn>
                <a:cxn ang="0">
                  <a:pos x="3297" y="1654049"/>
                </a:cxn>
                <a:cxn ang="0">
                  <a:pos x="59348" y="721587"/>
                </a:cxn>
                <a:cxn ang="0">
                  <a:pos x="128587" y="56013"/>
                </a:cxn>
              </a:cxnLst>
              <a:pathLst>
                <a:path w="234" h="556">
                  <a:moveTo>
                    <a:pt x="39" y="17"/>
                  </a:moveTo>
                  <a:cubicBezTo>
                    <a:pt x="55" y="7"/>
                    <a:pt x="53" y="0"/>
                    <a:pt x="69" y="3"/>
                  </a:cubicBezTo>
                  <a:cubicBezTo>
                    <a:pt x="84" y="6"/>
                    <a:pt x="141" y="76"/>
                    <a:pt x="144" y="72"/>
                  </a:cubicBezTo>
                  <a:cubicBezTo>
                    <a:pt x="146" y="69"/>
                    <a:pt x="234" y="556"/>
                    <a:pt x="67" y="517"/>
                  </a:cubicBezTo>
                  <a:cubicBezTo>
                    <a:pt x="1" y="502"/>
                    <a:pt x="1" y="502"/>
                    <a:pt x="1" y="502"/>
                  </a:cubicBezTo>
                  <a:cubicBezTo>
                    <a:pt x="1" y="502"/>
                    <a:pt x="44" y="334"/>
                    <a:pt x="18" y="219"/>
                  </a:cubicBezTo>
                  <a:cubicBezTo>
                    <a:pt x="0" y="140"/>
                    <a:pt x="23" y="27"/>
                    <a:pt x="39" y="17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57" name="Freeform 264"/>
            <p:cNvSpPr/>
            <p:nvPr userDrawn="1"/>
          </p:nvSpPr>
          <p:spPr>
            <a:xfrm>
              <a:off x="2971801" y="3057525"/>
              <a:ext cx="484188" cy="228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7600" y="72886"/>
                </a:cxn>
                <a:cxn ang="0">
                  <a:pos x="467719" y="215347"/>
                </a:cxn>
                <a:cxn ang="0">
                  <a:pos x="46113" y="185530"/>
                </a:cxn>
                <a:cxn ang="0">
                  <a:pos x="0" y="0"/>
                </a:cxn>
              </a:cxnLst>
              <a:pathLst>
                <a:path w="147" h="69">
                  <a:moveTo>
                    <a:pt x="0" y="0"/>
                  </a:moveTo>
                  <a:cubicBezTo>
                    <a:pt x="7" y="2"/>
                    <a:pt x="147" y="27"/>
                    <a:pt x="145" y="22"/>
                  </a:cubicBezTo>
                  <a:cubicBezTo>
                    <a:pt x="143" y="17"/>
                    <a:pt x="146" y="69"/>
                    <a:pt x="142" y="65"/>
                  </a:cubicBezTo>
                  <a:cubicBezTo>
                    <a:pt x="138" y="61"/>
                    <a:pt x="14" y="56"/>
                    <a:pt x="14" y="5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58" name="Freeform 265"/>
            <p:cNvSpPr/>
            <p:nvPr userDrawn="1"/>
          </p:nvSpPr>
          <p:spPr>
            <a:xfrm>
              <a:off x="3017838" y="3062288"/>
              <a:ext cx="161925" cy="209550"/>
            </a:xfrm>
            <a:custGeom>
              <a:avLst/>
              <a:gdLst/>
              <a:ahLst/>
              <a:cxnLst>
                <a:cxn ang="0">
                  <a:pos x="26987" y="25400"/>
                </a:cxn>
                <a:cxn ang="0">
                  <a:pos x="161925" y="15875"/>
                </a:cxn>
                <a:cxn ang="0">
                  <a:pos x="152400" y="209550"/>
                </a:cxn>
                <a:cxn ang="0">
                  <a:pos x="73025" y="206375"/>
                </a:cxn>
                <a:cxn ang="0">
                  <a:pos x="0" y="180975"/>
                </a:cxn>
                <a:cxn ang="0">
                  <a:pos x="6350" y="0"/>
                </a:cxn>
                <a:cxn ang="0">
                  <a:pos x="26987" y="25400"/>
                </a:cxn>
              </a:cxnLst>
              <a:pathLst>
                <a:path w="102" h="132">
                  <a:moveTo>
                    <a:pt x="17" y="16"/>
                  </a:moveTo>
                  <a:lnTo>
                    <a:pt x="102" y="10"/>
                  </a:lnTo>
                  <a:lnTo>
                    <a:pt x="96" y="132"/>
                  </a:lnTo>
                  <a:lnTo>
                    <a:pt x="46" y="130"/>
                  </a:lnTo>
                  <a:lnTo>
                    <a:pt x="0" y="114"/>
                  </a:lnTo>
                  <a:lnTo>
                    <a:pt x="4" y="0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59" name="Freeform 266"/>
            <p:cNvSpPr/>
            <p:nvPr userDrawn="1"/>
          </p:nvSpPr>
          <p:spPr>
            <a:xfrm>
              <a:off x="1985963" y="2514600"/>
              <a:ext cx="1150938" cy="768350"/>
            </a:xfrm>
            <a:custGeom>
              <a:avLst/>
              <a:gdLst/>
              <a:ahLst/>
              <a:cxnLst>
                <a:cxn ang="0">
                  <a:pos x="290207" y="85738"/>
                </a:cxn>
                <a:cxn ang="0">
                  <a:pos x="722221" y="441883"/>
                </a:cxn>
                <a:cxn ang="0">
                  <a:pos x="1150938" y="557301"/>
                </a:cxn>
                <a:cxn ang="0">
                  <a:pos x="1134448" y="768350"/>
                </a:cxn>
                <a:cxn ang="0">
                  <a:pos x="656265" y="689206"/>
                </a:cxn>
                <a:cxn ang="0">
                  <a:pos x="118721" y="293489"/>
                </a:cxn>
                <a:cxn ang="0">
                  <a:pos x="290207" y="85738"/>
                </a:cxn>
              </a:cxnLst>
              <a:pathLst>
                <a:path w="349" h="233">
                  <a:moveTo>
                    <a:pt x="88" y="26"/>
                  </a:moveTo>
                  <a:cubicBezTo>
                    <a:pt x="89" y="27"/>
                    <a:pt x="174" y="105"/>
                    <a:pt x="219" y="134"/>
                  </a:cubicBezTo>
                  <a:cubicBezTo>
                    <a:pt x="226" y="137"/>
                    <a:pt x="349" y="168"/>
                    <a:pt x="349" y="169"/>
                  </a:cubicBezTo>
                  <a:cubicBezTo>
                    <a:pt x="344" y="233"/>
                    <a:pt x="344" y="233"/>
                    <a:pt x="344" y="233"/>
                  </a:cubicBezTo>
                  <a:cubicBezTo>
                    <a:pt x="343" y="233"/>
                    <a:pt x="255" y="230"/>
                    <a:pt x="199" y="209"/>
                  </a:cubicBezTo>
                  <a:cubicBezTo>
                    <a:pt x="119" y="166"/>
                    <a:pt x="36" y="90"/>
                    <a:pt x="36" y="89"/>
                  </a:cubicBezTo>
                  <a:cubicBezTo>
                    <a:pt x="0" y="53"/>
                    <a:pt x="56" y="0"/>
                    <a:pt x="88" y="26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60" name="Freeform 267"/>
            <p:cNvSpPr/>
            <p:nvPr userDrawn="1"/>
          </p:nvSpPr>
          <p:spPr>
            <a:xfrm>
              <a:off x="2081213" y="2781300"/>
              <a:ext cx="1042988" cy="501650"/>
            </a:xfrm>
            <a:custGeom>
              <a:avLst/>
              <a:gdLst/>
              <a:ahLst/>
              <a:cxnLst>
                <a:cxn ang="0">
                  <a:pos x="1042988" y="448844"/>
                </a:cxn>
                <a:cxn ang="0">
                  <a:pos x="1039687" y="501650"/>
                </a:cxn>
                <a:cxn ang="0">
                  <a:pos x="561101" y="422442"/>
                </a:cxn>
                <a:cxn ang="0">
                  <a:pos x="23104" y="26402"/>
                </a:cxn>
                <a:cxn ang="0">
                  <a:pos x="0" y="0"/>
                </a:cxn>
                <a:cxn ang="0">
                  <a:pos x="508291" y="336633"/>
                </a:cxn>
                <a:cxn ang="0">
                  <a:pos x="1042988" y="448844"/>
                </a:cxn>
              </a:cxnLst>
              <a:pathLst>
                <a:path w="316" h="152">
                  <a:moveTo>
                    <a:pt x="316" y="136"/>
                  </a:moveTo>
                  <a:cubicBezTo>
                    <a:pt x="315" y="152"/>
                    <a:pt x="315" y="152"/>
                    <a:pt x="315" y="152"/>
                  </a:cubicBezTo>
                  <a:cubicBezTo>
                    <a:pt x="314" y="152"/>
                    <a:pt x="226" y="149"/>
                    <a:pt x="170" y="128"/>
                  </a:cubicBezTo>
                  <a:cubicBezTo>
                    <a:pt x="90" y="85"/>
                    <a:pt x="7" y="9"/>
                    <a:pt x="7" y="8"/>
                  </a:cubicBezTo>
                  <a:cubicBezTo>
                    <a:pt x="4" y="6"/>
                    <a:pt x="2" y="3"/>
                    <a:pt x="0" y="0"/>
                  </a:cubicBezTo>
                  <a:cubicBezTo>
                    <a:pt x="30" y="21"/>
                    <a:pt x="130" y="88"/>
                    <a:pt x="154" y="102"/>
                  </a:cubicBezTo>
                  <a:cubicBezTo>
                    <a:pt x="190" y="124"/>
                    <a:pt x="272" y="128"/>
                    <a:pt x="316" y="136"/>
                  </a:cubicBezTo>
                  <a:close/>
                </a:path>
              </a:pathLst>
            </a:custGeom>
            <a:solidFill>
              <a:srgbClr val="3C3C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61" name="Freeform 268"/>
            <p:cNvSpPr/>
            <p:nvPr userDrawn="1"/>
          </p:nvSpPr>
          <p:spPr>
            <a:xfrm>
              <a:off x="2128838" y="1931988"/>
              <a:ext cx="134938" cy="223838"/>
            </a:xfrm>
            <a:custGeom>
              <a:avLst/>
              <a:gdLst/>
              <a:ahLst/>
              <a:cxnLst>
                <a:cxn ang="0">
                  <a:pos x="95443" y="9875"/>
                </a:cxn>
                <a:cxn ang="0">
                  <a:pos x="23038" y="32917"/>
                </a:cxn>
                <a:cxn ang="0">
                  <a:pos x="23038" y="184337"/>
                </a:cxn>
                <a:cxn ang="0">
                  <a:pos x="102026" y="207379"/>
                </a:cxn>
                <a:cxn ang="0">
                  <a:pos x="115190" y="151419"/>
                </a:cxn>
                <a:cxn ang="0">
                  <a:pos x="85570" y="111919"/>
                </a:cxn>
                <a:cxn ang="0">
                  <a:pos x="111899" y="92168"/>
                </a:cxn>
                <a:cxn ang="0">
                  <a:pos x="108608" y="29625"/>
                </a:cxn>
                <a:cxn ang="0">
                  <a:pos x="95443" y="9875"/>
                </a:cxn>
              </a:cxnLst>
              <a:pathLst>
                <a:path w="41" h="68">
                  <a:moveTo>
                    <a:pt x="29" y="3"/>
                  </a:moveTo>
                  <a:cubicBezTo>
                    <a:pt x="27" y="3"/>
                    <a:pt x="15" y="0"/>
                    <a:pt x="7" y="10"/>
                  </a:cubicBezTo>
                  <a:cubicBezTo>
                    <a:pt x="0" y="20"/>
                    <a:pt x="1" y="48"/>
                    <a:pt x="7" y="56"/>
                  </a:cubicBezTo>
                  <a:cubicBezTo>
                    <a:pt x="13" y="64"/>
                    <a:pt x="24" y="68"/>
                    <a:pt x="31" y="63"/>
                  </a:cubicBezTo>
                  <a:cubicBezTo>
                    <a:pt x="38" y="57"/>
                    <a:pt x="41" y="51"/>
                    <a:pt x="35" y="46"/>
                  </a:cubicBezTo>
                  <a:cubicBezTo>
                    <a:pt x="29" y="42"/>
                    <a:pt x="24" y="37"/>
                    <a:pt x="26" y="34"/>
                  </a:cubicBezTo>
                  <a:cubicBezTo>
                    <a:pt x="28" y="30"/>
                    <a:pt x="31" y="32"/>
                    <a:pt x="34" y="28"/>
                  </a:cubicBezTo>
                  <a:cubicBezTo>
                    <a:pt x="37" y="25"/>
                    <a:pt x="35" y="16"/>
                    <a:pt x="33" y="9"/>
                  </a:cubicBezTo>
                  <a:cubicBezTo>
                    <a:pt x="31" y="3"/>
                    <a:pt x="29" y="3"/>
                    <a:pt x="29" y="3"/>
                  </a:cubicBezTo>
                  <a:close/>
                </a:path>
              </a:pathLst>
            </a:custGeom>
            <a:solidFill>
              <a:srgbClr val="F8A9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62" name="Freeform 269"/>
            <p:cNvSpPr/>
            <p:nvPr userDrawn="1"/>
          </p:nvSpPr>
          <p:spPr>
            <a:xfrm>
              <a:off x="8075613" y="5314950"/>
              <a:ext cx="701675" cy="296863"/>
            </a:xfrm>
            <a:custGeom>
              <a:avLst/>
              <a:gdLst/>
              <a:ahLst/>
              <a:cxnLst>
                <a:cxn ang="0">
                  <a:pos x="691792" y="9895"/>
                </a:cxn>
                <a:cxn ang="0">
                  <a:pos x="701675" y="277072"/>
                </a:cxn>
                <a:cxn ang="0">
                  <a:pos x="507314" y="273773"/>
                </a:cxn>
                <a:cxn ang="0">
                  <a:pos x="510608" y="240788"/>
                </a:cxn>
                <a:cxn ang="0">
                  <a:pos x="197654" y="273773"/>
                </a:cxn>
                <a:cxn ang="0">
                  <a:pos x="3294" y="211102"/>
                </a:cxn>
                <a:cxn ang="0">
                  <a:pos x="9882" y="181416"/>
                </a:cxn>
                <a:cxn ang="0">
                  <a:pos x="32942" y="148431"/>
                </a:cxn>
                <a:cxn ang="0">
                  <a:pos x="480960" y="3298"/>
                </a:cxn>
                <a:cxn ang="0">
                  <a:pos x="691792" y="9895"/>
                </a:cxn>
              </a:cxnLst>
              <a:pathLst>
                <a:path w="213" h="90">
                  <a:moveTo>
                    <a:pt x="210" y="3"/>
                  </a:moveTo>
                  <a:cubicBezTo>
                    <a:pt x="210" y="7"/>
                    <a:pt x="213" y="84"/>
                    <a:pt x="213" y="84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30" y="90"/>
                    <a:pt x="68" y="85"/>
                    <a:pt x="60" y="83"/>
                  </a:cubicBezTo>
                  <a:cubicBezTo>
                    <a:pt x="29" y="76"/>
                    <a:pt x="1" y="64"/>
                    <a:pt x="1" y="6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0" y="45"/>
                    <a:pt x="10" y="45"/>
                  </a:cubicBezTo>
                  <a:cubicBezTo>
                    <a:pt x="107" y="39"/>
                    <a:pt x="129" y="8"/>
                    <a:pt x="146" y="1"/>
                  </a:cubicBezTo>
                  <a:cubicBezTo>
                    <a:pt x="148" y="0"/>
                    <a:pt x="210" y="3"/>
                    <a:pt x="210" y="3"/>
                  </a:cubicBezTo>
                  <a:close/>
                </a:path>
              </a:pathLst>
            </a:custGeom>
            <a:solidFill>
              <a:srgbClr val="20202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63" name="Freeform 270"/>
            <p:cNvSpPr/>
            <p:nvPr userDrawn="1"/>
          </p:nvSpPr>
          <p:spPr>
            <a:xfrm>
              <a:off x="8262938" y="3978275"/>
              <a:ext cx="1217613" cy="1435100"/>
            </a:xfrm>
            <a:custGeom>
              <a:avLst/>
              <a:gdLst/>
              <a:ahLst/>
              <a:cxnLst>
                <a:cxn ang="0">
                  <a:pos x="1217613" y="368649"/>
                </a:cxn>
                <a:cxn ang="0">
                  <a:pos x="1161517" y="0"/>
                </a:cxn>
                <a:cxn ang="0">
                  <a:pos x="46196" y="223822"/>
                </a:cxn>
                <a:cxn ang="0">
                  <a:pos x="115491" y="1435100"/>
                </a:cxn>
                <a:cxn ang="0">
                  <a:pos x="527962" y="1362686"/>
                </a:cxn>
                <a:cxn ang="0">
                  <a:pos x="359674" y="437771"/>
                </a:cxn>
                <a:cxn ang="0">
                  <a:pos x="1217613" y="368649"/>
                </a:cxn>
              </a:cxnLst>
              <a:pathLst>
                <a:path w="369" h="436">
                  <a:moveTo>
                    <a:pt x="369" y="112"/>
                  </a:move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3" y="19"/>
                    <a:pt x="14" y="68"/>
                  </a:cubicBezTo>
                  <a:cubicBezTo>
                    <a:pt x="0" y="107"/>
                    <a:pt x="35" y="436"/>
                    <a:pt x="35" y="436"/>
                  </a:cubicBezTo>
                  <a:cubicBezTo>
                    <a:pt x="160" y="414"/>
                    <a:pt x="160" y="414"/>
                    <a:pt x="160" y="414"/>
                  </a:cubicBezTo>
                  <a:cubicBezTo>
                    <a:pt x="160" y="414"/>
                    <a:pt x="104" y="135"/>
                    <a:pt x="109" y="133"/>
                  </a:cubicBezTo>
                  <a:cubicBezTo>
                    <a:pt x="115" y="131"/>
                    <a:pt x="369" y="112"/>
                    <a:pt x="369" y="112"/>
                  </a:cubicBezTo>
                  <a:close/>
                </a:path>
              </a:pathLst>
            </a:custGeom>
            <a:solidFill>
              <a:srgbClr val="35353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64" name="Freeform 271"/>
            <p:cNvSpPr/>
            <p:nvPr userDrawn="1"/>
          </p:nvSpPr>
          <p:spPr>
            <a:xfrm>
              <a:off x="7977188" y="5314950"/>
              <a:ext cx="711200" cy="296863"/>
            </a:xfrm>
            <a:custGeom>
              <a:avLst/>
              <a:gdLst/>
              <a:ahLst/>
              <a:cxnLst>
                <a:cxn ang="0">
                  <a:pos x="711200" y="59372"/>
                </a:cxn>
                <a:cxn ang="0">
                  <a:pos x="701322" y="277072"/>
                </a:cxn>
                <a:cxn ang="0">
                  <a:pos x="507059" y="273773"/>
                </a:cxn>
                <a:cxn ang="0">
                  <a:pos x="510351" y="240788"/>
                </a:cxn>
                <a:cxn ang="0">
                  <a:pos x="197555" y="273773"/>
                </a:cxn>
                <a:cxn ang="0">
                  <a:pos x="3292" y="211102"/>
                </a:cxn>
                <a:cxn ang="0">
                  <a:pos x="9877" y="181416"/>
                </a:cxn>
                <a:cxn ang="0">
                  <a:pos x="32925" y="148431"/>
                </a:cxn>
                <a:cxn ang="0">
                  <a:pos x="480718" y="3298"/>
                </a:cxn>
                <a:cxn ang="0">
                  <a:pos x="711200" y="59372"/>
                </a:cxn>
              </a:cxnLst>
              <a:pathLst>
                <a:path w="216" h="90">
                  <a:moveTo>
                    <a:pt x="216" y="18"/>
                  </a:moveTo>
                  <a:cubicBezTo>
                    <a:pt x="216" y="22"/>
                    <a:pt x="213" y="84"/>
                    <a:pt x="213" y="84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30" y="90"/>
                    <a:pt x="68" y="85"/>
                    <a:pt x="60" y="83"/>
                  </a:cubicBezTo>
                  <a:cubicBezTo>
                    <a:pt x="29" y="76"/>
                    <a:pt x="1" y="64"/>
                    <a:pt x="1" y="6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0" y="45"/>
                    <a:pt x="10" y="45"/>
                  </a:cubicBezTo>
                  <a:cubicBezTo>
                    <a:pt x="107" y="39"/>
                    <a:pt x="129" y="8"/>
                    <a:pt x="146" y="1"/>
                  </a:cubicBezTo>
                  <a:cubicBezTo>
                    <a:pt x="148" y="0"/>
                    <a:pt x="216" y="18"/>
                    <a:pt x="216" y="18"/>
                  </a:cubicBezTo>
                  <a:close/>
                </a:path>
              </a:pathLst>
            </a:custGeom>
            <a:solidFill>
              <a:srgbClr val="26262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65" name="Freeform 272"/>
            <p:cNvSpPr/>
            <p:nvPr userDrawn="1"/>
          </p:nvSpPr>
          <p:spPr>
            <a:xfrm>
              <a:off x="9731376" y="4518025"/>
              <a:ext cx="203200" cy="239713"/>
            </a:xfrm>
            <a:custGeom>
              <a:avLst/>
              <a:gdLst/>
              <a:ahLst/>
              <a:cxnLst>
                <a:cxn ang="0">
                  <a:pos x="58993" y="114930"/>
                </a:cxn>
                <a:cxn ang="0">
                  <a:pos x="68825" y="170754"/>
                </a:cxn>
                <a:cxn ang="0">
                  <a:pos x="134374" y="226578"/>
                </a:cxn>
                <a:cxn ang="0">
                  <a:pos x="190090" y="216726"/>
                </a:cxn>
                <a:cxn ang="0">
                  <a:pos x="183535" y="154335"/>
                </a:cxn>
                <a:cxn ang="0">
                  <a:pos x="117987" y="101795"/>
                </a:cxn>
                <a:cxn ang="0">
                  <a:pos x="68825" y="105079"/>
                </a:cxn>
                <a:cxn ang="0">
                  <a:pos x="22941" y="68958"/>
                </a:cxn>
                <a:cxn ang="0">
                  <a:pos x="16387" y="0"/>
                </a:cxn>
                <a:cxn ang="0">
                  <a:pos x="0" y="3283"/>
                </a:cxn>
                <a:cxn ang="0">
                  <a:pos x="6554" y="72242"/>
                </a:cxn>
                <a:cxn ang="0">
                  <a:pos x="6554" y="75526"/>
                </a:cxn>
                <a:cxn ang="0">
                  <a:pos x="9832" y="78809"/>
                </a:cxn>
                <a:cxn ang="0">
                  <a:pos x="58993" y="114930"/>
                </a:cxn>
              </a:cxnLst>
              <a:pathLst>
                <a:path w="62" h="73">
                  <a:moveTo>
                    <a:pt x="18" y="35"/>
                  </a:moveTo>
                  <a:cubicBezTo>
                    <a:pt x="15" y="41"/>
                    <a:pt x="17" y="48"/>
                    <a:pt x="21" y="52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73"/>
                    <a:pt x="54" y="72"/>
                    <a:pt x="58" y="66"/>
                  </a:cubicBezTo>
                  <a:cubicBezTo>
                    <a:pt x="62" y="60"/>
                    <a:pt x="61" y="52"/>
                    <a:pt x="56" y="47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1" y="27"/>
                    <a:pt x="25" y="27"/>
                    <a:pt x="21" y="3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4"/>
                    <a:pt x="3" y="24"/>
                    <a:pt x="3" y="24"/>
                  </a:cubicBezTo>
                  <a:lnTo>
                    <a:pt x="18" y="35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66" name="Rectangle 273"/>
            <p:cNvSpPr/>
            <p:nvPr userDrawn="1"/>
          </p:nvSpPr>
          <p:spPr>
            <a:xfrm>
              <a:off x="9434513" y="4484688"/>
              <a:ext cx="111125" cy="498475"/>
            </a:xfrm>
            <a:prstGeom prst="rect">
              <a:avLst/>
            </a:prstGeom>
            <a:solidFill>
              <a:srgbClr val="808184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67" name="Rectangle 274"/>
            <p:cNvSpPr/>
            <p:nvPr userDrawn="1"/>
          </p:nvSpPr>
          <p:spPr>
            <a:xfrm>
              <a:off x="9434513" y="4484688"/>
              <a:ext cx="55563" cy="498475"/>
            </a:xfrm>
            <a:prstGeom prst="rect">
              <a:avLst/>
            </a:prstGeom>
            <a:solidFill>
              <a:srgbClr val="8D8D8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68" name="Freeform 275"/>
            <p:cNvSpPr/>
            <p:nvPr userDrawn="1"/>
          </p:nvSpPr>
          <p:spPr>
            <a:xfrm>
              <a:off x="10020301" y="3133725"/>
              <a:ext cx="390525" cy="1344613"/>
            </a:xfrm>
            <a:custGeom>
              <a:avLst/>
              <a:gdLst/>
              <a:ahLst/>
              <a:cxnLst>
                <a:cxn ang="0">
                  <a:pos x="287929" y="0"/>
                </a:cxn>
                <a:cxn ang="0">
                  <a:pos x="291238" y="247171"/>
                </a:cxn>
                <a:cxn ang="0">
                  <a:pos x="0" y="1258926"/>
                </a:cxn>
                <a:cxn ang="0">
                  <a:pos x="3309" y="1344613"/>
                </a:cxn>
                <a:cxn ang="0">
                  <a:pos x="370667" y="243875"/>
                </a:cxn>
                <a:cxn ang="0">
                  <a:pos x="367358" y="0"/>
                </a:cxn>
                <a:cxn ang="0">
                  <a:pos x="287929" y="0"/>
                </a:cxn>
              </a:cxnLst>
              <a:pathLst>
                <a:path w="118" h="408">
                  <a:moveTo>
                    <a:pt x="87" y="0"/>
                  </a:moveTo>
                  <a:cubicBezTo>
                    <a:pt x="87" y="26"/>
                    <a:pt x="88" y="50"/>
                    <a:pt x="88" y="75"/>
                  </a:cubicBezTo>
                  <a:cubicBezTo>
                    <a:pt x="91" y="239"/>
                    <a:pt x="93" y="378"/>
                    <a:pt x="0" y="382"/>
                  </a:cubicBezTo>
                  <a:cubicBezTo>
                    <a:pt x="1" y="408"/>
                    <a:pt x="1" y="408"/>
                    <a:pt x="1" y="408"/>
                  </a:cubicBezTo>
                  <a:cubicBezTo>
                    <a:pt x="118" y="404"/>
                    <a:pt x="115" y="252"/>
                    <a:pt x="112" y="74"/>
                  </a:cubicBezTo>
                  <a:cubicBezTo>
                    <a:pt x="112" y="50"/>
                    <a:pt x="111" y="25"/>
                    <a:pt x="111" y="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69" name="Freeform 276"/>
            <p:cNvSpPr/>
            <p:nvPr userDrawn="1"/>
          </p:nvSpPr>
          <p:spPr>
            <a:xfrm>
              <a:off x="10020301" y="3133725"/>
              <a:ext cx="347663" cy="1341438"/>
            </a:xfrm>
            <a:custGeom>
              <a:avLst/>
              <a:gdLst/>
              <a:ahLst/>
              <a:cxnLst>
                <a:cxn ang="0">
                  <a:pos x="288063" y="0"/>
                </a:cxn>
                <a:cxn ang="0">
                  <a:pos x="291374" y="247193"/>
                </a:cxn>
                <a:cxn ang="0">
                  <a:pos x="0" y="1259040"/>
                </a:cxn>
                <a:cxn ang="0">
                  <a:pos x="3311" y="1341438"/>
                </a:cxn>
                <a:cxn ang="0">
                  <a:pos x="331107" y="243897"/>
                </a:cxn>
                <a:cxn ang="0">
                  <a:pos x="327796" y="0"/>
                </a:cxn>
                <a:cxn ang="0">
                  <a:pos x="288063" y="0"/>
                </a:cxn>
              </a:cxnLst>
              <a:pathLst>
                <a:path w="105" h="407">
                  <a:moveTo>
                    <a:pt x="87" y="0"/>
                  </a:moveTo>
                  <a:cubicBezTo>
                    <a:pt x="87" y="26"/>
                    <a:pt x="88" y="50"/>
                    <a:pt x="88" y="75"/>
                  </a:cubicBezTo>
                  <a:cubicBezTo>
                    <a:pt x="91" y="239"/>
                    <a:pt x="93" y="378"/>
                    <a:pt x="0" y="382"/>
                  </a:cubicBezTo>
                  <a:cubicBezTo>
                    <a:pt x="1" y="407"/>
                    <a:pt x="1" y="407"/>
                    <a:pt x="1" y="407"/>
                  </a:cubicBezTo>
                  <a:cubicBezTo>
                    <a:pt x="105" y="393"/>
                    <a:pt x="103" y="246"/>
                    <a:pt x="100" y="74"/>
                  </a:cubicBezTo>
                  <a:cubicBezTo>
                    <a:pt x="100" y="50"/>
                    <a:pt x="99" y="25"/>
                    <a:pt x="99" y="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9494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70" name="Freeform 277"/>
            <p:cNvSpPr/>
            <p:nvPr userDrawn="1"/>
          </p:nvSpPr>
          <p:spPr>
            <a:xfrm>
              <a:off x="8755063" y="4138613"/>
              <a:ext cx="1473200" cy="346075"/>
            </a:xfrm>
            <a:custGeom>
              <a:avLst/>
              <a:gdLst/>
              <a:ahLst/>
              <a:cxnLst>
                <a:cxn ang="0">
                  <a:pos x="738247" y="0"/>
                </a:cxn>
                <a:cxn ang="0">
                  <a:pos x="0" y="309819"/>
                </a:cxn>
                <a:cxn ang="0">
                  <a:pos x="6591" y="346075"/>
                </a:cxn>
                <a:cxn ang="0">
                  <a:pos x="1469904" y="346075"/>
                </a:cxn>
                <a:cxn ang="0">
                  <a:pos x="1473200" y="309819"/>
                </a:cxn>
                <a:cxn ang="0">
                  <a:pos x="738247" y="0"/>
                </a:cxn>
              </a:cxnLst>
              <a:pathLst>
                <a:path w="447" h="105">
                  <a:moveTo>
                    <a:pt x="224" y="0"/>
                  </a:moveTo>
                  <a:cubicBezTo>
                    <a:pt x="100" y="0"/>
                    <a:pt x="0" y="42"/>
                    <a:pt x="0" y="94"/>
                  </a:cubicBezTo>
                  <a:cubicBezTo>
                    <a:pt x="0" y="98"/>
                    <a:pt x="1" y="102"/>
                    <a:pt x="2" y="105"/>
                  </a:cubicBezTo>
                  <a:cubicBezTo>
                    <a:pt x="446" y="105"/>
                    <a:pt x="446" y="105"/>
                    <a:pt x="446" y="105"/>
                  </a:cubicBezTo>
                  <a:cubicBezTo>
                    <a:pt x="447" y="102"/>
                    <a:pt x="447" y="98"/>
                    <a:pt x="447" y="94"/>
                  </a:cubicBezTo>
                  <a:cubicBezTo>
                    <a:pt x="447" y="42"/>
                    <a:pt x="347" y="0"/>
                    <a:pt x="224" y="0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71" name="Freeform 278"/>
            <p:cNvSpPr/>
            <p:nvPr userDrawn="1"/>
          </p:nvSpPr>
          <p:spPr>
            <a:xfrm>
              <a:off x="8751888" y="4445000"/>
              <a:ext cx="1476375" cy="146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57"/>
                </a:cxn>
                <a:cxn ang="0">
                  <a:pos x="75796" y="92940"/>
                </a:cxn>
                <a:cxn ang="0">
                  <a:pos x="359207" y="92940"/>
                </a:cxn>
                <a:cxn ang="0">
                  <a:pos x="738187" y="146050"/>
                </a:cxn>
                <a:cxn ang="0">
                  <a:pos x="1120463" y="92940"/>
                </a:cxn>
                <a:cxn ang="0">
                  <a:pos x="1400578" y="92940"/>
                </a:cxn>
                <a:cxn ang="0">
                  <a:pos x="1476375" y="9957"/>
                </a:cxn>
                <a:cxn ang="0">
                  <a:pos x="1476375" y="0"/>
                </a:cxn>
                <a:cxn ang="0">
                  <a:pos x="0" y="0"/>
                </a:cxn>
              </a:cxnLst>
              <a:pathLst>
                <a:path w="448" h="44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7"/>
                    <a:pt x="10" y="28"/>
                    <a:pt x="23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8" y="37"/>
                    <a:pt x="166" y="44"/>
                    <a:pt x="224" y="44"/>
                  </a:cubicBezTo>
                  <a:cubicBezTo>
                    <a:pt x="282" y="44"/>
                    <a:pt x="330" y="37"/>
                    <a:pt x="340" y="28"/>
                  </a:cubicBezTo>
                  <a:cubicBezTo>
                    <a:pt x="425" y="28"/>
                    <a:pt x="425" y="28"/>
                    <a:pt x="425" y="28"/>
                  </a:cubicBezTo>
                  <a:cubicBezTo>
                    <a:pt x="438" y="28"/>
                    <a:pt x="448" y="17"/>
                    <a:pt x="448" y="3"/>
                  </a:cubicBezTo>
                  <a:cubicBezTo>
                    <a:pt x="448" y="2"/>
                    <a:pt x="448" y="1"/>
                    <a:pt x="44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72" name="Freeform 279"/>
            <p:cNvSpPr/>
            <p:nvPr userDrawn="1"/>
          </p:nvSpPr>
          <p:spPr>
            <a:xfrm>
              <a:off x="10225088" y="2890838"/>
              <a:ext cx="201613" cy="371475"/>
            </a:xfrm>
            <a:custGeom>
              <a:avLst/>
              <a:gdLst/>
              <a:ahLst/>
              <a:cxnLst>
                <a:cxn ang="0">
                  <a:pos x="138815" y="0"/>
                </a:cxn>
                <a:cxn ang="0">
                  <a:pos x="62797" y="0"/>
                </a:cxn>
                <a:cxn ang="0">
                  <a:pos x="0" y="69035"/>
                </a:cxn>
                <a:cxn ang="0">
                  <a:pos x="0" y="302439"/>
                </a:cxn>
                <a:cxn ang="0">
                  <a:pos x="62797" y="371475"/>
                </a:cxn>
                <a:cxn ang="0">
                  <a:pos x="138815" y="371475"/>
                </a:cxn>
                <a:cxn ang="0">
                  <a:pos x="201613" y="302439"/>
                </a:cxn>
                <a:cxn ang="0">
                  <a:pos x="201613" y="69035"/>
                </a:cxn>
                <a:cxn ang="0">
                  <a:pos x="138815" y="0"/>
                </a:cxn>
              </a:cxnLst>
              <a:pathLst>
                <a:path w="61" h="113">
                  <a:moveTo>
                    <a:pt x="42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4"/>
                    <a:pt x="9" y="113"/>
                    <a:pt x="19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52" y="113"/>
                    <a:pt x="61" y="104"/>
                    <a:pt x="61" y="92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9"/>
                    <a:pt x="52" y="0"/>
                    <a:pt x="42" y="0"/>
                  </a:cubicBez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73" name="Freeform 280"/>
            <p:cNvSpPr/>
            <p:nvPr userDrawn="1"/>
          </p:nvSpPr>
          <p:spPr>
            <a:xfrm>
              <a:off x="10050463" y="2444750"/>
              <a:ext cx="388938" cy="1279525"/>
            </a:xfrm>
            <a:custGeom>
              <a:avLst/>
              <a:gdLst/>
              <a:ahLst/>
              <a:cxnLst>
                <a:cxn ang="0">
                  <a:pos x="52737" y="610082"/>
                </a:cxn>
                <a:cxn ang="0">
                  <a:pos x="171396" y="1279525"/>
                </a:cxn>
                <a:cxn ang="0">
                  <a:pos x="197765" y="1279525"/>
                </a:cxn>
                <a:cxn ang="0">
                  <a:pos x="388938" y="29679"/>
                </a:cxn>
                <a:cxn ang="0">
                  <a:pos x="362569" y="23084"/>
                </a:cxn>
                <a:cxn ang="0">
                  <a:pos x="52737" y="610082"/>
                </a:cxn>
              </a:cxnLst>
              <a:pathLst>
                <a:path w="118" h="388">
                  <a:moveTo>
                    <a:pt x="16" y="185"/>
                  </a:moveTo>
                  <a:cubicBezTo>
                    <a:pt x="0" y="290"/>
                    <a:pt x="16" y="381"/>
                    <a:pt x="52" y="388"/>
                  </a:cubicBezTo>
                  <a:cubicBezTo>
                    <a:pt x="55" y="388"/>
                    <a:pt x="57" y="388"/>
                    <a:pt x="60" y="388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5" y="8"/>
                    <a:pt x="113" y="7"/>
                    <a:pt x="110" y="7"/>
                  </a:cubicBezTo>
                  <a:cubicBezTo>
                    <a:pt x="74" y="0"/>
                    <a:pt x="32" y="80"/>
                    <a:pt x="16" y="185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74" name="Freeform 281"/>
            <p:cNvSpPr/>
            <p:nvPr userDrawn="1"/>
          </p:nvSpPr>
          <p:spPr>
            <a:xfrm>
              <a:off x="10188576" y="2465388"/>
              <a:ext cx="250825" cy="1258888"/>
            </a:xfrm>
            <a:custGeom>
              <a:avLst/>
              <a:gdLst/>
              <a:ahLst/>
              <a:cxnLst>
                <a:cxn ang="0">
                  <a:pos x="0" y="1242410"/>
                </a:cxn>
                <a:cxn ang="0">
                  <a:pos x="33003" y="1258888"/>
                </a:cxn>
                <a:cxn ang="0">
                  <a:pos x="59405" y="1258888"/>
                </a:cxn>
                <a:cxn ang="0">
                  <a:pos x="250825" y="9886"/>
                </a:cxn>
                <a:cxn ang="0">
                  <a:pos x="224422" y="3295"/>
                </a:cxn>
                <a:cxn ang="0">
                  <a:pos x="188118" y="3295"/>
                </a:cxn>
                <a:cxn ang="0">
                  <a:pos x="0" y="1242410"/>
                </a:cxn>
              </a:cxnLst>
              <a:pathLst>
                <a:path w="76" h="382">
                  <a:moveTo>
                    <a:pt x="0" y="377"/>
                  </a:moveTo>
                  <a:cubicBezTo>
                    <a:pt x="3" y="379"/>
                    <a:pt x="7" y="381"/>
                    <a:pt x="10" y="382"/>
                  </a:cubicBezTo>
                  <a:cubicBezTo>
                    <a:pt x="13" y="382"/>
                    <a:pt x="15" y="382"/>
                    <a:pt x="18" y="38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3" y="2"/>
                    <a:pt x="71" y="1"/>
                    <a:pt x="68" y="1"/>
                  </a:cubicBezTo>
                  <a:cubicBezTo>
                    <a:pt x="65" y="0"/>
                    <a:pt x="61" y="0"/>
                    <a:pt x="57" y="1"/>
                  </a:cubicBezTo>
                  <a:lnTo>
                    <a:pt x="0" y="377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75" name="Freeform 282"/>
            <p:cNvSpPr/>
            <p:nvPr userDrawn="1"/>
          </p:nvSpPr>
          <p:spPr>
            <a:xfrm>
              <a:off x="8945563" y="4889500"/>
              <a:ext cx="1089025" cy="630238"/>
            </a:xfrm>
            <a:custGeom>
              <a:avLst/>
              <a:gdLst/>
              <a:ahLst/>
              <a:cxnLst>
                <a:cxn ang="0">
                  <a:pos x="633614" y="0"/>
                </a:cxn>
                <a:cxn ang="0">
                  <a:pos x="458710" y="0"/>
                </a:cxn>
                <a:cxn ang="0">
                  <a:pos x="458710" y="438856"/>
                </a:cxn>
                <a:cxn ang="0">
                  <a:pos x="52801" y="514749"/>
                </a:cxn>
                <a:cxn ang="0">
                  <a:pos x="0" y="570843"/>
                </a:cxn>
                <a:cxn ang="0">
                  <a:pos x="0" y="570843"/>
                </a:cxn>
                <a:cxn ang="0">
                  <a:pos x="52801" y="626938"/>
                </a:cxn>
                <a:cxn ang="0">
                  <a:pos x="495011" y="541146"/>
                </a:cxn>
                <a:cxn ang="0">
                  <a:pos x="597313" y="541146"/>
                </a:cxn>
                <a:cxn ang="0">
                  <a:pos x="1039523" y="626938"/>
                </a:cxn>
                <a:cxn ang="0">
                  <a:pos x="1089025" y="570843"/>
                </a:cxn>
                <a:cxn ang="0">
                  <a:pos x="1089025" y="570843"/>
                </a:cxn>
                <a:cxn ang="0">
                  <a:pos x="1039523" y="514749"/>
                </a:cxn>
                <a:cxn ang="0">
                  <a:pos x="633614" y="438856"/>
                </a:cxn>
                <a:cxn ang="0">
                  <a:pos x="633614" y="0"/>
                </a:cxn>
              </a:cxnLst>
              <a:pathLst>
                <a:path w="330" h="191">
                  <a:moveTo>
                    <a:pt x="192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6" y="156"/>
                    <a:pt x="16" y="156"/>
                    <a:pt x="16" y="156"/>
                  </a:cubicBezTo>
                  <a:cubicBezTo>
                    <a:pt x="7" y="157"/>
                    <a:pt x="0" y="163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7" y="191"/>
                    <a:pt x="16" y="190"/>
                  </a:cubicBezTo>
                  <a:cubicBezTo>
                    <a:pt x="150" y="164"/>
                    <a:pt x="150" y="164"/>
                    <a:pt x="150" y="164"/>
                  </a:cubicBezTo>
                  <a:cubicBezTo>
                    <a:pt x="181" y="164"/>
                    <a:pt x="181" y="164"/>
                    <a:pt x="181" y="164"/>
                  </a:cubicBezTo>
                  <a:cubicBezTo>
                    <a:pt x="315" y="190"/>
                    <a:pt x="315" y="190"/>
                    <a:pt x="315" y="190"/>
                  </a:cubicBezTo>
                  <a:cubicBezTo>
                    <a:pt x="323" y="191"/>
                    <a:pt x="330" y="182"/>
                    <a:pt x="330" y="173"/>
                  </a:cubicBezTo>
                  <a:cubicBezTo>
                    <a:pt x="330" y="173"/>
                    <a:pt x="330" y="173"/>
                    <a:pt x="330" y="173"/>
                  </a:cubicBezTo>
                  <a:cubicBezTo>
                    <a:pt x="330" y="163"/>
                    <a:pt x="323" y="157"/>
                    <a:pt x="315" y="156"/>
                  </a:cubicBezTo>
                  <a:cubicBezTo>
                    <a:pt x="192" y="133"/>
                    <a:pt x="192" y="133"/>
                    <a:pt x="192" y="133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76" name="Oval 283"/>
            <p:cNvSpPr/>
            <p:nvPr userDrawn="1"/>
          </p:nvSpPr>
          <p:spPr>
            <a:xfrm>
              <a:off x="9921876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77" name="Oval 284"/>
            <p:cNvSpPr/>
            <p:nvPr userDrawn="1"/>
          </p:nvSpPr>
          <p:spPr>
            <a:xfrm>
              <a:off x="8929688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78" name="Freeform 285"/>
            <p:cNvSpPr/>
            <p:nvPr userDrawn="1"/>
          </p:nvSpPr>
          <p:spPr>
            <a:xfrm>
              <a:off x="9431338" y="5329238"/>
              <a:ext cx="122238" cy="196850"/>
            </a:xfrm>
            <a:custGeom>
              <a:avLst/>
              <a:gdLst/>
              <a:ahLst/>
              <a:cxnLst>
                <a:cxn ang="0">
                  <a:pos x="122238" y="0"/>
                </a:cxn>
                <a:cxn ang="0">
                  <a:pos x="58737" y="0"/>
                </a:cxn>
                <a:cxn ang="0">
                  <a:pos x="0" y="0"/>
                </a:cxn>
                <a:cxn ang="0">
                  <a:pos x="22225" y="196850"/>
                </a:cxn>
                <a:cxn ang="0">
                  <a:pos x="58737" y="196850"/>
                </a:cxn>
                <a:cxn ang="0">
                  <a:pos x="98425" y="196850"/>
                </a:cxn>
                <a:cxn ang="0">
                  <a:pos x="122238" y="0"/>
                </a:cxn>
              </a:cxnLst>
              <a:pathLst>
                <a:path w="77" h="124">
                  <a:moveTo>
                    <a:pt x="77" y="0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14" y="124"/>
                  </a:lnTo>
                  <a:lnTo>
                    <a:pt x="37" y="124"/>
                  </a:lnTo>
                  <a:lnTo>
                    <a:pt x="62" y="12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79" name="Oval 286"/>
            <p:cNvSpPr/>
            <p:nvPr userDrawn="1"/>
          </p:nvSpPr>
          <p:spPr>
            <a:xfrm>
              <a:off x="9424988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80" name="Freeform 287"/>
            <p:cNvSpPr/>
            <p:nvPr userDrawn="1"/>
          </p:nvSpPr>
          <p:spPr>
            <a:xfrm>
              <a:off x="8237538" y="3997325"/>
              <a:ext cx="1760538" cy="1400175"/>
            </a:xfrm>
            <a:custGeom>
              <a:avLst/>
              <a:gdLst/>
              <a:ahLst/>
              <a:cxnLst>
                <a:cxn ang="0">
                  <a:pos x="1582506" y="9883"/>
                </a:cxn>
                <a:cxn ang="0">
                  <a:pos x="1730866" y="217438"/>
                </a:cxn>
                <a:cxn ang="0">
                  <a:pos x="1341833" y="405227"/>
                </a:cxn>
                <a:cxn ang="0">
                  <a:pos x="329688" y="484295"/>
                </a:cxn>
                <a:cxn ang="0">
                  <a:pos x="451673" y="1377113"/>
                </a:cxn>
                <a:cxn ang="0">
                  <a:pos x="79125" y="1400175"/>
                </a:cxn>
                <a:cxn ang="0">
                  <a:pos x="16484" y="507357"/>
                </a:cxn>
                <a:cxn ang="0">
                  <a:pos x="293423" y="151548"/>
                </a:cxn>
                <a:cxn ang="0">
                  <a:pos x="1058300" y="0"/>
                </a:cxn>
                <a:cxn ang="0">
                  <a:pos x="1582506" y="9883"/>
                </a:cxn>
              </a:cxnLst>
              <a:pathLst>
                <a:path w="534" h="425">
                  <a:moveTo>
                    <a:pt x="480" y="3"/>
                  </a:moveTo>
                  <a:cubicBezTo>
                    <a:pt x="486" y="20"/>
                    <a:pt x="534" y="35"/>
                    <a:pt x="525" y="66"/>
                  </a:cubicBezTo>
                  <a:cubicBezTo>
                    <a:pt x="516" y="97"/>
                    <a:pt x="443" y="117"/>
                    <a:pt x="407" y="123"/>
                  </a:cubicBezTo>
                  <a:cubicBezTo>
                    <a:pt x="371" y="128"/>
                    <a:pt x="100" y="147"/>
                    <a:pt x="100" y="147"/>
                  </a:cubicBezTo>
                  <a:cubicBezTo>
                    <a:pt x="137" y="418"/>
                    <a:pt x="137" y="418"/>
                    <a:pt x="137" y="418"/>
                  </a:cubicBezTo>
                  <a:cubicBezTo>
                    <a:pt x="24" y="425"/>
                    <a:pt x="24" y="425"/>
                    <a:pt x="24" y="425"/>
                  </a:cubicBezTo>
                  <a:cubicBezTo>
                    <a:pt x="5" y="154"/>
                    <a:pt x="5" y="154"/>
                    <a:pt x="5" y="154"/>
                  </a:cubicBezTo>
                  <a:cubicBezTo>
                    <a:pt x="0" y="76"/>
                    <a:pt x="36" y="54"/>
                    <a:pt x="89" y="46"/>
                  </a:cubicBezTo>
                  <a:cubicBezTo>
                    <a:pt x="321" y="0"/>
                    <a:pt x="321" y="0"/>
                    <a:pt x="321" y="0"/>
                  </a:cubicBezTo>
                  <a:lnTo>
                    <a:pt x="480" y="3"/>
                  </a:ln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81" name="Freeform 288"/>
            <p:cNvSpPr/>
            <p:nvPr userDrawn="1"/>
          </p:nvSpPr>
          <p:spPr>
            <a:xfrm>
              <a:off x="9394826" y="2416175"/>
              <a:ext cx="869950" cy="1709738"/>
            </a:xfrm>
            <a:custGeom>
              <a:avLst/>
              <a:gdLst/>
              <a:ahLst/>
              <a:cxnLst>
                <a:cxn ang="0">
                  <a:pos x="530537" y="59297"/>
                </a:cxn>
                <a:cxn ang="0">
                  <a:pos x="711777" y="724744"/>
                </a:cxn>
                <a:cxn ang="0">
                  <a:pos x="464632" y="1653735"/>
                </a:cxn>
                <a:cxn ang="0">
                  <a:pos x="62610" y="1584554"/>
                </a:cxn>
                <a:cxn ang="0">
                  <a:pos x="39543" y="1054173"/>
                </a:cxn>
                <a:cxn ang="0">
                  <a:pos x="530537" y="59297"/>
                </a:cxn>
              </a:cxnLst>
              <a:pathLst>
                <a:path w="264" h="519">
                  <a:moveTo>
                    <a:pt x="161" y="18"/>
                  </a:moveTo>
                  <a:cubicBezTo>
                    <a:pt x="161" y="18"/>
                    <a:pt x="264" y="0"/>
                    <a:pt x="216" y="220"/>
                  </a:cubicBezTo>
                  <a:cubicBezTo>
                    <a:pt x="191" y="333"/>
                    <a:pt x="192" y="519"/>
                    <a:pt x="141" y="502"/>
                  </a:cubicBezTo>
                  <a:cubicBezTo>
                    <a:pt x="19" y="481"/>
                    <a:pt x="19" y="481"/>
                    <a:pt x="19" y="481"/>
                  </a:cubicBezTo>
                  <a:cubicBezTo>
                    <a:pt x="0" y="479"/>
                    <a:pt x="2" y="417"/>
                    <a:pt x="12" y="320"/>
                  </a:cubicBezTo>
                  <a:cubicBezTo>
                    <a:pt x="27" y="175"/>
                    <a:pt x="25" y="83"/>
                    <a:pt x="161" y="18"/>
                  </a:cubicBezTo>
                  <a:close/>
                </a:path>
              </a:pathLst>
            </a:custGeom>
            <a:solidFill>
              <a:srgbClr val="DFE9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82" name="Freeform 289"/>
            <p:cNvSpPr/>
            <p:nvPr userDrawn="1"/>
          </p:nvSpPr>
          <p:spPr>
            <a:xfrm>
              <a:off x="9720263" y="2152650"/>
              <a:ext cx="271463" cy="549275"/>
            </a:xfrm>
            <a:custGeom>
              <a:avLst/>
              <a:gdLst/>
              <a:ahLst/>
              <a:cxnLst>
                <a:cxn ang="0">
                  <a:pos x="0" y="256547"/>
                </a:cxn>
                <a:cxn ang="0">
                  <a:pos x="0" y="545985"/>
                </a:cxn>
                <a:cxn ang="0">
                  <a:pos x="264841" y="417712"/>
                </a:cxn>
                <a:cxn ang="0">
                  <a:pos x="244978" y="0"/>
                </a:cxn>
                <a:cxn ang="0">
                  <a:pos x="0" y="256547"/>
                </a:cxn>
              </a:cxnLst>
              <a:pathLst>
                <a:path w="82" h="167">
                  <a:moveTo>
                    <a:pt x="0" y="78"/>
                  </a:moveTo>
                  <a:cubicBezTo>
                    <a:pt x="8" y="126"/>
                    <a:pt x="0" y="167"/>
                    <a:pt x="0" y="166"/>
                  </a:cubicBezTo>
                  <a:cubicBezTo>
                    <a:pt x="4" y="163"/>
                    <a:pt x="82" y="127"/>
                    <a:pt x="80" y="127"/>
                  </a:cubicBezTo>
                  <a:cubicBezTo>
                    <a:pt x="77" y="126"/>
                    <a:pt x="74" y="0"/>
                    <a:pt x="74" y="0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83" name="Freeform 290"/>
            <p:cNvSpPr/>
            <p:nvPr userDrawn="1"/>
          </p:nvSpPr>
          <p:spPr>
            <a:xfrm>
              <a:off x="9082088" y="1439863"/>
              <a:ext cx="971550" cy="1141413"/>
            </a:xfrm>
            <a:custGeom>
              <a:avLst/>
              <a:gdLst/>
              <a:ahLst/>
              <a:cxnLst>
                <a:cxn ang="0">
                  <a:pos x="401793" y="52782"/>
                </a:cxn>
                <a:cxn ang="0">
                  <a:pos x="88921" y="597097"/>
                </a:cxn>
                <a:cxn ang="0">
                  <a:pos x="174549" y="719156"/>
                </a:cxn>
                <a:cxn ang="0">
                  <a:pos x="151495" y="893996"/>
                </a:cxn>
                <a:cxn ang="0">
                  <a:pos x="230537" y="900594"/>
                </a:cxn>
                <a:cxn ang="0">
                  <a:pos x="428140" y="1101826"/>
                </a:cxn>
                <a:cxn ang="0">
                  <a:pos x="902388" y="445349"/>
                </a:cxn>
                <a:cxn ang="0">
                  <a:pos x="401793" y="52782"/>
                </a:cxn>
              </a:cxnLst>
              <a:pathLst>
                <a:path w="295" h="346">
                  <a:moveTo>
                    <a:pt x="122" y="16"/>
                  </a:moveTo>
                  <a:cubicBezTo>
                    <a:pt x="36" y="37"/>
                    <a:pt x="0" y="88"/>
                    <a:pt x="27" y="181"/>
                  </a:cubicBezTo>
                  <a:cubicBezTo>
                    <a:pt x="31" y="194"/>
                    <a:pt x="50" y="213"/>
                    <a:pt x="53" y="218"/>
                  </a:cubicBezTo>
                  <a:cubicBezTo>
                    <a:pt x="49" y="251"/>
                    <a:pt x="42" y="259"/>
                    <a:pt x="46" y="271"/>
                  </a:cubicBezTo>
                  <a:cubicBezTo>
                    <a:pt x="48" y="276"/>
                    <a:pt x="61" y="275"/>
                    <a:pt x="70" y="273"/>
                  </a:cubicBezTo>
                  <a:cubicBezTo>
                    <a:pt x="82" y="297"/>
                    <a:pt x="107" y="329"/>
                    <a:pt x="130" y="334"/>
                  </a:cubicBezTo>
                  <a:cubicBezTo>
                    <a:pt x="186" y="346"/>
                    <a:pt x="295" y="244"/>
                    <a:pt x="274" y="135"/>
                  </a:cubicBezTo>
                  <a:cubicBezTo>
                    <a:pt x="258" y="53"/>
                    <a:pt x="190" y="0"/>
                    <a:pt x="122" y="16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84" name="Freeform 291"/>
            <p:cNvSpPr/>
            <p:nvPr userDrawn="1"/>
          </p:nvSpPr>
          <p:spPr>
            <a:xfrm>
              <a:off x="9039226" y="1374775"/>
              <a:ext cx="1077913" cy="806450"/>
            </a:xfrm>
            <a:custGeom>
              <a:avLst/>
              <a:gdLst/>
              <a:ahLst/>
              <a:cxnLst>
                <a:cxn ang="0">
                  <a:pos x="583457" y="539827"/>
                </a:cxn>
                <a:cxn ang="0">
                  <a:pos x="731794" y="766950"/>
                </a:cxn>
                <a:cxn ang="0">
                  <a:pos x="695534" y="523369"/>
                </a:cxn>
                <a:cxn ang="0">
                  <a:pos x="830685" y="678076"/>
                </a:cxn>
                <a:cxn ang="0">
                  <a:pos x="1002096" y="786700"/>
                </a:cxn>
                <a:cxn ang="0">
                  <a:pos x="662570" y="88874"/>
                </a:cxn>
                <a:cxn ang="0">
                  <a:pos x="207671" y="174456"/>
                </a:cxn>
                <a:cxn ang="0">
                  <a:pos x="161522" y="210664"/>
                </a:cxn>
                <a:cxn ang="0">
                  <a:pos x="13185" y="546411"/>
                </a:cxn>
                <a:cxn ang="0">
                  <a:pos x="98891" y="704409"/>
                </a:cxn>
                <a:cxn ang="0">
                  <a:pos x="69223" y="612243"/>
                </a:cxn>
                <a:cxn ang="0">
                  <a:pos x="174707" y="684659"/>
                </a:cxn>
                <a:cxn ang="0">
                  <a:pos x="171411" y="678076"/>
                </a:cxn>
                <a:cxn ang="0">
                  <a:pos x="141743" y="605660"/>
                </a:cxn>
                <a:cxn ang="0">
                  <a:pos x="135151" y="582618"/>
                </a:cxn>
                <a:cxn ang="0">
                  <a:pos x="135151" y="582618"/>
                </a:cxn>
                <a:cxn ang="0">
                  <a:pos x="214264" y="638576"/>
                </a:cxn>
                <a:cxn ang="0">
                  <a:pos x="313155" y="651743"/>
                </a:cxn>
                <a:cxn ang="0">
                  <a:pos x="273598" y="622118"/>
                </a:cxn>
                <a:cxn ang="0">
                  <a:pos x="372489" y="625410"/>
                </a:cxn>
                <a:cxn ang="0">
                  <a:pos x="319747" y="585910"/>
                </a:cxn>
                <a:cxn ang="0">
                  <a:pos x="454899" y="592493"/>
                </a:cxn>
                <a:cxn ang="0">
                  <a:pos x="583457" y="539827"/>
                </a:cxn>
              </a:cxnLst>
              <a:pathLst>
                <a:path w="327" h="245">
                  <a:moveTo>
                    <a:pt x="177" y="164"/>
                  </a:moveTo>
                  <a:cubicBezTo>
                    <a:pt x="182" y="194"/>
                    <a:pt x="203" y="229"/>
                    <a:pt x="222" y="233"/>
                  </a:cubicBezTo>
                  <a:cubicBezTo>
                    <a:pt x="223" y="233"/>
                    <a:pt x="196" y="180"/>
                    <a:pt x="211" y="159"/>
                  </a:cubicBezTo>
                  <a:cubicBezTo>
                    <a:pt x="230" y="133"/>
                    <a:pt x="271" y="158"/>
                    <a:pt x="252" y="206"/>
                  </a:cubicBezTo>
                  <a:cubicBezTo>
                    <a:pt x="252" y="206"/>
                    <a:pt x="271" y="245"/>
                    <a:pt x="304" y="239"/>
                  </a:cubicBezTo>
                  <a:cubicBezTo>
                    <a:pt x="280" y="210"/>
                    <a:pt x="327" y="21"/>
                    <a:pt x="201" y="27"/>
                  </a:cubicBezTo>
                  <a:cubicBezTo>
                    <a:pt x="160" y="0"/>
                    <a:pt x="94" y="30"/>
                    <a:pt x="63" y="53"/>
                  </a:cubicBezTo>
                  <a:cubicBezTo>
                    <a:pt x="58" y="56"/>
                    <a:pt x="53" y="60"/>
                    <a:pt x="49" y="64"/>
                  </a:cubicBezTo>
                  <a:cubicBezTo>
                    <a:pt x="13" y="95"/>
                    <a:pt x="0" y="138"/>
                    <a:pt x="4" y="166"/>
                  </a:cubicBezTo>
                  <a:cubicBezTo>
                    <a:pt x="8" y="198"/>
                    <a:pt x="31" y="214"/>
                    <a:pt x="30" y="214"/>
                  </a:cubicBezTo>
                  <a:cubicBezTo>
                    <a:pt x="29" y="212"/>
                    <a:pt x="23" y="196"/>
                    <a:pt x="21" y="186"/>
                  </a:cubicBezTo>
                  <a:cubicBezTo>
                    <a:pt x="34" y="200"/>
                    <a:pt x="53" y="208"/>
                    <a:pt x="53" y="208"/>
                  </a:cubicBezTo>
                  <a:cubicBezTo>
                    <a:pt x="53" y="208"/>
                    <a:pt x="52" y="208"/>
                    <a:pt x="52" y="206"/>
                  </a:cubicBezTo>
                  <a:cubicBezTo>
                    <a:pt x="52" y="206"/>
                    <a:pt x="47" y="194"/>
                    <a:pt x="43" y="184"/>
                  </a:cubicBezTo>
                  <a:cubicBezTo>
                    <a:pt x="42" y="182"/>
                    <a:pt x="42" y="180"/>
                    <a:pt x="41" y="177"/>
                  </a:cubicBezTo>
                  <a:cubicBezTo>
                    <a:pt x="41" y="177"/>
                    <a:pt x="41" y="177"/>
                    <a:pt x="41" y="177"/>
                  </a:cubicBezTo>
                  <a:cubicBezTo>
                    <a:pt x="41" y="177"/>
                    <a:pt x="45" y="186"/>
                    <a:pt x="65" y="194"/>
                  </a:cubicBezTo>
                  <a:cubicBezTo>
                    <a:pt x="84" y="201"/>
                    <a:pt x="95" y="198"/>
                    <a:pt x="95" y="198"/>
                  </a:cubicBezTo>
                  <a:cubicBezTo>
                    <a:pt x="95" y="198"/>
                    <a:pt x="90" y="195"/>
                    <a:pt x="83" y="189"/>
                  </a:cubicBezTo>
                  <a:cubicBezTo>
                    <a:pt x="94" y="191"/>
                    <a:pt x="104" y="192"/>
                    <a:pt x="113" y="190"/>
                  </a:cubicBezTo>
                  <a:cubicBezTo>
                    <a:pt x="108" y="187"/>
                    <a:pt x="97" y="178"/>
                    <a:pt x="97" y="178"/>
                  </a:cubicBezTo>
                  <a:cubicBezTo>
                    <a:pt x="97" y="178"/>
                    <a:pt x="117" y="182"/>
                    <a:pt x="138" y="180"/>
                  </a:cubicBezTo>
                  <a:cubicBezTo>
                    <a:pt x="152" y="179"/>
                    <a:pt x="167" y="170"/>
                    <a:pt x="177" y="164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85" name="Freeform 292"/>
            <p:cNvSpPr/>
            <p:nvPr userDrawn="1"/>
          </p:nvSpPr>
          <p:spPr>
            <a:xfrm>
              <a:off x="9334501" y="2689225"/>
              <a:ext cx="280988" cy="1320800"/>
            </a:xfrm>
            <a:custGeom>
              <a:avLst/>
              <a:gdLst/>
              <a:ahLst/>
              <a:cxnLst>
                <a:cxn ang="0">
                  <a:pos x="228096" y="36231"/>
                </a:cxn>
                <a:cxn ang="0">
                  <a:pos x="42974" y="1320800"/>
                </a:cxn>
                <a:cxn ang="0">
                  <a:pos x="135535" y="1189049"/>
                </a:cxn>
                <a:cxn ang="0">
                  <a:pos x="280988" y="0"/>
                </a:cxn>
                <a:cxn ang="0">
                  <a:pos x="228096" y="36231"/>
                </a:cxn>
              </a:cxnLst>
              <a:pathLst>
                <a:path w="85" h="401">
                  <a:moveTo>
                    <a:pt x="69" y="11"/>
                  </a:moveTo>
                  <a:cubicBezTo>
                    <a:pt x="0" y="95"/>
                    <a:pt x="13" y="401"/>
                    <a:pt x="13" y="401"/>
                  </a:cubicBezTo>
                  <a:cubicBezTo>
                    <a:pt x="41" y="361"/>
                    <a:pt x="41" y="361"/>
                    <a:pt x="41" y="361"/>
                  </a:cubicBezTo>
                  <a:cubicBezTo>
                    <a:pt x="56" y="261"/>
                    <a:pt x="20" y="133"/>
                    <a:pt x="85" y="0"/>
                  </a:cubicBezTo>
                  <a:lnTo>
                    <a:pt x="69" y="11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86" name="Freeform 293"/>
            <p:cNvSpPr/>
            <p:nvPr userDrawn="1"/>
          </p:nvSpPr>
          <p:spPr>
            <a:xfrm>
              <a:off x="2595563" y="2095500"/>
              <a:ext cx="60325" cy="60325"/>
            </a:xfrm>
            <a:custGeom>
              <a:avLst/>
              <a:gdLst/>
              <a:ahLst/>
              <a:cxnLst>
                <a:cxn ang="0">
                  <a:pos x="20108" y="3351"/>
                </a:cxn>
                <a:cxn ang="0">
                  <a:pos x="56973" y="23459"/>
                </a:cxn>
                <a:cxn ang="0">
                  <a:pos x="36865" y="56973"/>
                </a:cxn>
                <a:cxn ang="0">
                  <a:pos x="3351" y="36865"/>
                </a:cxn>
                <a:cxn ang="0">
                  <a:pos x="20108" y="3351"/>
                </a:cxn>
              </a:cxnLst>
              <a:pathLst>
                <a:path w="18" h="18">
                  <a:moveTo>
                    <a:pt x="6" y="1"/>
                  </a:moveTo>
                  <a:cubicBezTo>
                    <a:pt x="11" y="0"/>
                    <a:pt x="15" y="3"/>
                    <a:pt x="17" y="7"/>
                  </a:cubicBezTo>
                  <a:cubicBezTo>
                    <a:pt x="18" y="12"/>
                    <a:pt x="16" y="16"/>
                    <a:pt x="11" y="17"/>
                  </a:cubicBezTo>
                  <a:cubicBezTo>
                    <a:pt x="7" y="18"/>
                    <a:pt x="2" y="15"/>
                    <a:pt x="1" y="11"/>
                  </a:cubicBezTo>
                  <a:cubicBezTo>
                    <a:pt x="0" y="7"/>
                    <a:pt x="2" y="2"/>
                    <a:pt x="6" y="1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87" name="Freeform 294"/>
            <p:cNvSpPr/>
            <p:nvPr userDrawn="1"/>
          </p:nvSpPr>
          <p:spPr>
            <a:xfrm>
              <a:off x="9559926" y="2386013"/>
              <a:ext cx="523875" cy="401638"/>
            </a:xfrm>
            <a:custGeom>
              <a:avLst/>
              <a:gdLst/>
              <a:ahLst/>
              <a:cxnLst>
                <a:cxn ang="0">
                  <a:pos x="0" y="401638"/>
                </a:cxn>
                <a:cxn ang="0">
                  <a:pos x="19768" y="243616"/>
                </a:cxn>
                <a:cxn ang="0">
                  <a:pos x="461273" y="0"/>
                </a:cxn>
                <a:cxn ang="0">
                  <a:pos x="523875" y="144853"/>
                </a:cxn>
                <a:cxn ang="0">
                  <a:pos x="0" y="401638"/>
                </a:cxn>
              </a:cxnLst>
              <a:pathLst>
                <a:path w="159" h="122">
                  <a:moveTo>
                    <a:pt x="0" y="122"/>
                  </a:moveTo>
                  <a:cubicBezTo>
                    <a:pt x="0" y="118"/>
                    <a:pt x="6" y="74"/>
                    <a:pt x="6" y="74"/>
                  </a:cubicBezTo>
                  <a:cubicBezTo>
                    <a:pt x="6" y="74"/>
                    <a:pt x="134" y="0"/>
                    <a:pt x="140" y="0"/>
                  </a:cubicBezTo>
                  <a:cubicBezTo>
                    <a:pt x="146" y="0"/>
                    <a:pt x="159" y="44"/>
                    <a:pt x="159" y="44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88" name="Rectangle 295"/>
            <p:cNvSpPr/>
            <p:nvPr userDrawn="1"/>
          </p:nvSpPr>
          <p:spPr>
            <a:xfrm>
              <a:off x="3436938" y="3375025"/>
              <a:ext cx="5146675" cy="2217738"/>
            </a:xfrm>
            <a:prstGeom prst="rect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89" name="Freeform 296"/>
            <p:cNvSpPr/>
            <p:nvPr userDrawn="1"/>
          </p:nvSpPr>
          <p:spPr>
            <a:xfrm>
              <a:off x="7383463" y="4610100"/>
              <a:ext cx="1289050" cy="995363"/>
            </a:xfrm>
            <a:custGeom>
              <a:avLst/>
              <a:gdLst/>
              <a:ahLst/>
              <a:cxnLst>
                <a:cxn ang="0">
                  <a:pos x="75826" y="3295"/>
                </a:cxn>
                <a:cxn ang="0">
                  <a:pos x="1216520" y="0"/>
                </a:cxn>
                <a:cxn ang="0">
                  <a:pos x="1249488" y="32959"/>
                </a:cxn>
                <a:cxn ang="0">
                  <a:pos x="1285753" y="962403"/>
                </a:cxn>
                <a:cxn ang="0">
                  <a:pos x="1256081" y="995363"/>
                </a:cxn>
                <a:cxn ang="0">
                  <a:pos x="32968" y="995363"/>
                </a:cxn>
                <a:cxn ang="0">
                  <a:pos x="0" y="962403"/>
                </a:cxn>
                <a:cxn ang="0">
                  <a:pos x="42858" y="36254"/>
                </a:cxn>
                <a:cxn ang="0">
                  <a:pos x="75826" y="3295"/>
                </a:cxn>
              </a:cxnLst>
              <a:pathLst>
                <a:path w="391" h="302">
                  <a:moveTo>
                    <a:pt x="23" y="1"/>
                  </a:moveTo>
                  <a:cubicBezTo>
                    <a:pt x="369" y="0"/>
                    <a:pt x="369" y="0"/>
                    <a:pt x="369" y="0"/>
                  </a:cubicBezTo>
                  <a:cubicBezTo>
                    <a:pt x="374" y="0"/>
                    <a:pt x="378" y="5"/>
                    <a:pt x="379" y="10"/>
                  </a:cubicBezTo>
                  <a:cubicBezTo>
                    <a:pt x="390" y="292"/>
                    <a:pt x="390" y="292"/>
                    <a:pt x="390" y="292"/>
                  </a:cubicBezTo>
                  <a:cubicBezTo>
                    <a:pt x="391" y="297"/>
                    <a:pt x="386" y="302"/>
                    <a:pt x="381" y="302"/>
                  </a:cubicBezTo>
                  <a:cubicBezTo>
                    <a:pt x="10" y="302"/>
                    <a:pt x="10" y="302"/>
                    <a:pt x="10" y="302"/>
                  </a:cubicBezTo>
                  <a:cubicBezTo>
                    <a:pt x="5" y="302"/>
                    <a:pt x="0" y="297"/>
                    <a:pt x="0" y="29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5"/>
                    <a:pt x="17" y="1"/>
                    <a:pt x="23" y="1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90" name="Freeform 297"/>
            <p:cNvSpPr/>
            <p:nvPr userDrawn="1"/>
          </p:nvSpPr>
          <p:spPr>
            <a:xfrm>
              <a:off x="7416801" y="4646613"/>
              <a:ext cx="1222375" cy="922338"/>
            </a:xfrm>
            <a:custGeom>
              <a:avLst/>
              <a:gdLst/>
              <a:ahLst/>
              <a:cxnLst>
                <a:cxn ang="0">
                  <a:pos x="42862" y="3175"/>
                </a:cxn>
                <a:cxn ang="0">
                  <a:pos x="0" y="922338"/>
                </a:cxn>
                <a:cxn ang="0">
                  <a:pos x="1222375" y="922338"/>
                </a:cxn>
                <a:cxn ang="0">
                  <a:pos x="1182687" y="0"/>
                </a:cxn>
                <a:cxn ang="0">
                  <a:pos x="42862" y="3175"/>
                </a:cxn>
              </a:cxnLst>
              <a:pathLst>
                <a:path w="770" h="581">
                  <a:moveTo>
                    <a:pt x="27" y="2"/>
                  </a:moveTo>
                  <a:lnTo>
                    <a:pt x="0" y="581"/>
                  </a:lnTo>
                  <a:lnTo>
                    <a:pt x="770" y="581"/>
                  </a:lnTo>
                  <a:lnTo>
                    <a:pt x="745" y="0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91" name="Freeform 298"/>
            <p:cNvSpPr>
              <a:spLocks noEditPoints="1"/>
            </p:cNvSpPr>
            <p:nvPr userDrawn="1"/>
          </p:nvSpPr>
          <p:spPr>
            <a:xfrm>
              <a:off x="7835901" y="4471988"/>
              <a:ext cx="384175" cy="187325"/>
            </a:xfrm>
            <a:custGeom>
              <a:avLst/>
              <a:gdLst/>
              <a:ahLst/>
              <a:cxnLst>
                <a:cxn ang="0">
                  <a:pos x="36119" y="0"/>
                </a:cxn>
                <a:cxn ang="0">
                  <a:pos x="348055" y="0"/>
                </a:cxn>
                <a:cxn ang="0">
                  <a:pos x="384175" y="39436"/>
                </a:cxn>
                <a:cxn ang="0">
                  <a:pos x="384175" y="147888"/>
                </a:cxn>
                <a:cxn ang="0">
                  <a:pos x="348055" y="187325"/>
                </a:cxn>
                <a:cxn ang="0">
                  <a:pos x="36119" y="187325"/>
                </a:cxn>
                <a:cxn ang="0">
                  <a:pos x="0" y="147888"/>
                </a:cxn>
                <a:cxn ang="0">
                  <a:pos x="0" y="39436"/>
                </a:cxn>
                <a:cxn ang="0">
                  <a:pos x="36119" y="0"/>
                </a:cxn>
                <a:cxn ang="0">
                  <a:pos x="36119" y="62441"/>
                </a:cxn>
                <a:cxn ang="0">
                  <a:pos x="36119" y="62441"/>
                </a:cxn>
                <a:cxn ang="0">
                  <a:pos x="32835" y="65728"/>
                </a:cxn>
                <a:cxn ang="0">
                  <a:pos x="32835" y="147888"/>
                </a:cxn>
                <a:cxn ang="0">
                  <a:pos x="36119" y="151174"/>
                </a:cxn>
                <a:cxn ang="0">
                  <a:pos x="348055" y="151174"/>
                </a:cxn>
                <a:cxn ang="0">
                  <a:pos x="351339" y="147888"/>
                </a:cxn>
                <a:cxn ang="0">
                  <a:pos x="351339" y="65728"/>
                </a:cxn>
                <a:cxn ang="0">
                  <a:pos x="348055" y="62441"/>
                </a:cxn>
                <a:cxn ang="0">
                  <a:pos x="36119" y="62441"/>
                </a:cxn>
              </a:cxnLst>
              <a:pathLst>
                <a:path w="117" h="57">
                  <a:moveTo>
                    <a:pt x="11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6"/>
                    <a:pt x="117" y="12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7" y="51"/>
                    <a:pt x="112" y="57"/>
                    <a:pt x="106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1"/>
                    <a:pt x="0" y="4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lose/>
                  <a:moveTo>
                    <a:pt x="11" y="1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20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6"/>
                    <a:pt x="11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7" y="45"/>
                    <a:pt x="107" y="45"/>
                  </a:cubicBezTo>
                  <a:cubicBezTo>
                    <a:pt x="107" y="20"/>
                    <a:pt x="107" y="20"/>
                    <a:pt x="107" y="20"/>
                  </a:cubicBezTo>
                  <a:cubicBezTo>
                    <a:pt x="107" y="19"/>
                    <a:pt x="107" y="19"/>
                    <a:pt x="106" y="19"/>
                  </a:cubicBezTo>
                  <a:lnTo>
                    <a:pt x="11" y="19"/>
                  </a:lnTo>
                  <a:close/>
                </a:path>
              </a:pathLst>
            </a:custGeom>
            <a:solidFill>
              <a:srgbClr val="20121D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92" name="Freeform 299"/>
            <p:cNvSpPr/>
            <p:nvPr userDrawn="1"/>
          </p:nvSpPr>
          <p:spPr>
            <a:xfrm>
              <a:off x="7370763" y="4600575"/>
              <a:ext cx="1314450" cy="638175"/>
            </a:xfrm>
            <a:custGeom>
              <a:avLst/>
              <a:gdLst/>
              <a:ahLst/>
              <a:cxnLst>
                <a:cxn ang="0">
                  <a:pos x="32943" y="0"/>
                </a:cxn>
                <a:cxn ang="0">
                  <a:pos x="1281506" y="0"/>
                </a:cxn>
                <a:cxn ang="0">
                  <a:pos x="1314450" y="36185"/>
                </a:cxn>
                <a:cxn ang="0">
                  <a:pos x="1314450" y="457249"/>
                </a:cxn>
                <a:cxn ang="0">
                  <a:pos x="655577" y="638175"/>
                </a:cxn>
                <a:cxn ang="0">
                  <a:pos x="0" y="457249"/>
                </a:cxn>
                <a:cxn ang="0">
                  <a:pos x="0" y="36185"/>
                </a:cxn>
                <a:cxn ang="0">
                  <a:pos x="32943" y="0"/>
                </a:cxn>
              </a:cxnLst>
              <a:pathLst>
                <a:path w="399" h="194">
                  <a:moveTo>
                    <a:pt x="10" y="0"/>
                  </a:moveTo>
                  <a:cubicBezTo>
                    <a:pt x="389" y="0"/>
                    <a:pt x="389" y="0"/>
                    <a:pt x="389" y="0"/>
                  </a:cubicBezTo>
                  <a:cubicBezTo>
                    <a:pt x="395" y="0"/>
                    <a:pt x="399" y="5"/>
                    <a:pt x="399" y="11"/>
                  </a:cubicBezTo>
                  <a:cubicBezTo>
                    <a:pt x="399" y="139"/>
                    <a:pt x="399" y="139"/>
                    <a:pt x="399" y="139"/>
                  </a:cubicBezTo>
                  <a:cubicBezTo>
                    <a:pt x="353" y="172"/>
                    <a:pt x="281" y="194"/>
                    <a:pt x="199" y="194"/>
                  </a:cubicBezTo>
                  <a:cubicBezTo>
                    <a:pt x="118" y="194"/>
                    <a:pt x="46" y="172"/>
                    <a:pt x="0" y="13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93" name="Freeform 300"/>
            <p:cNvSpPr/>
            <p:nvPr userDrawn="1"/>
          </p:nvSpPr>
          <p:spPr>
            <a:xfrm>
              <a:off x="7386638" y="4600575"/>
              <a:ext cx="1282700" cy="622300"/>
            </a:xfrm>
            <a:custGeom>
              <a:avLst/>
              <a:gdLst/>
              <a:ahLst/>
              <a:cxnLst>
                <a:cxn ang="0">
                  <a:pos x="639701" y="622300"/>
                </a:cxn>
                <a:cxn ang="0">
                  <a:pos x="3297" y="437914"/>
                </a:cxn>
                <a:cxn ang="0">
                  <a:pos x="0" y="434622"/>
                </a:cxn>
                <a:cxn ang="0">
                  <a:pos x="0" y="6585"/>
                </a:cxn>
                <a:cxn ang="0">
                  <a:pos x="9892" y="0"/>
                </a:cxn>
                <a:cxn ang="0">
                  <a:pos x="9892" y="428037"/>
                </a:cxn>
                <a:cxn ang="0">
                  <a:pos x="639701" y="609129"/>
                </a:cxn>
                <a:cxn ang="0">
                  <a:pos x="1272807" y="428037"/>
                </a:cxn>
                <a:cxn ang="0">
                  <a:pos x="1272807" y="0"/>
                </a:cxn>
                <a:cxn ang="0">
                  <a:pos x="1282700" y="6585"/>
                </a:cxn>
                <a:cxn ang="0">
                  <a:pos x="1282700" y="434622"/>
                </a:cxn>
                <a:cxn ang="0">
                  <a:pos x="1279402" y="437914"/>
                </a:cxn>
                <a:cxn ang="0">
                  <a:pos x="639701" y="622300"/>
                </a:cxn>
              </a:cxnLst>
              <a:pathLst>
                <a:path w="389" h="189">
                  <a:moveTo>
                    <a:pt x="194" y="189"/>
                  </a:moveTo>
                  <a:cubicBezTo>
                    <a:pt x="119" y="189"/>
                    <a:pt x="48" y="168"/>
                    <a:pt x="1" y="133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130"/>
                    <a:pt x="3" y="130"/>
                    <a:pt x="3" y="130"/>
                  </a:cubicBezTo>
                  <a:cubicBezTo>
                    <a:pt x="50" y="165"/>
                    <a:pt x="120" y="185"/>
                    <a:pt x="194" y="185"/>
                  </a:cubicBezTo>
                  <a:cubicBezTo>
                    <a:pt x="269" y="185"/>
                    <a:pt x="339" y="165"/>
                    <a:pt x="386" y="130"/>
                  </a:cubicBezTo>
                  <a:cubicBezTo>
                    <a:pt x="386" y="0"/>
                    <a:pt x="386" y="0"/>
                    <a:pt x="386" y="0"/>
                  </a:cubicBezTo>
                  <a:cubicBezTo>
                    <a:pt x="387" y="1"/>
                    <a:pt x="388" y="1"/>
                    <a:pt x="389" y="2"/>
                  </a:cubicBezTo>
                  <a:cubicBezTo>
                    <a:pt x="389" y="132"/>
                    <a:pt x="389" y="132"/>
                    <a:pt x="389" y="132"/>
                  </a:cubicBezTo>
                  <a:cubicBezTo>
                    <a:pt x="388" y="133"/>
                    <a:pt x="388" y="133"/>
                    <a:pt x="388" y="133"/>
                  </a:cubicBezTo>
                  <a:cubicBezTo>
                    <a:pt x="341" y="168"/>
                    <a:pt x="270" y="189"/>
                    <a:pt x="194" y="189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94" name="Freeform 301"/>
            <p:cNvSpPr/>
            <p:nvPr userDrawn="1"/>
          </p:nvSpPr>
          <p:spPr>
            <a:xfrm>
              <a:off x="7940676" y="5164138"/>
              <a:ext cx="141288" cy="160338"/>
            </a:xfrm>
            <a:custGeom>
              <a:avLst/>
              <a:gdLst/>
              <a:ahLst/>
              <a:cxnLst>
                <a:cxn ang="0">
                  <a:pos x="13143" y="0"/>
                </a:cxn>
                <a:cxn ang="0">
                  <a:pos x="128144" y="0"/>
                </a:cxn>
                <a:cxn ang="0">
                  <a:pos x="141288" y="13088"/>
                </a:cxn>
                <a:cxn ang="0">
                  <a:pos x="141288" y="143976"/>
                </a:cxn>
                <a:cxn ang="0">
                  <a:pos x="128144" y="160338"/>
                </a:cxn>
                <a:cxn ang="0">
                  <a:pos x="13143" y="160338"/>
                </a:cxn>
                <a:cxn ang="0">
                  <a:pos x="0" y="143976"/>
                </a:cxn>
                <a:cxn ang="0">
                  <a:pos x="0" y="13088"/>
                </a:cxn>
                <a:cxn ang="0">
                  <a:pos x="13143" y="0"/>
                </a:cxn>
              </a:cxnLst>
              <a:pathLst>
                <a:path w="43" h="49">
                  <a:moveTo>
                    <a:pt x="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41" y="0"/>
                    <a:pt x="43" y="1"/>
                    <a:pt x="43" y="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7"/>
                    <a:pt x="41" y="49"/>
                    <a:pt x="39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E4E4E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95" name="Freeform 302"/>
            <p:cNvSpPr/>
            <p:nvPr userDrawn="1"/>
          </p:nvSpPr>
          <p:spPr>
            <a:xfrm>
              <a:off x="7959726" y="5189538"/>
              <a:ext cx="103188" cy="106363"/>
            </a:xfrm>
            <a:custGeom>
              <a:avLst/>
              <a:gdLst/>
              <a:ahLst/>
              <a:cxnLst>
                <a:cxn ang="0">
                  <a:pos x="6657" y="0"/>
                </a:cxn>
                <a:cxn ang="0">
                  <a:pos x="96530" y="0"/>
                </a:cxn>
                <a:cxn ang="0">
                  <a:pos x="103188" y="9971"/>
                </a:cxn>
                <a:cxn ang="0">
                  <a:pos x="103188" y="99715"/>
                </a:cxn>
                <a:cxn ang="0">
                  <a:pos x="96530" y="106363"/>
                </a:cxn>
                <a:cxn ang="0">
                  <a:pos x="6657" y="106363"/>
                </a:cxn>
                <a:cxn ang="0">
                  <a:pos x="0" y="99715"/>
                </a:cxn>
                <a:cxn ang="0">
                  <a:pos x="0" y="9971"/>
                </a:cxn>
                <a:cxn ang="0">
                  <a:pos x="6657" y="0"/>
                </a:cxn>
              </a:cxnLst>
              <a:pathLst>
                <a:path w="31" h="32">
                  <a:moveTo>
                    <a:pt x="2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3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31"/>
                    <a:pt x="30" y="32"/>
                    <a:pt x="29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0" y="31"/>
                    <a:pt x="0" y="3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82808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96" name="Freeform 303"/>
            <p:cNvSpPr/>
            <p:nvPr userDrawn="1"/>
          </p:nvSpPr>
          <p:spPr>
            <a:xfrm>
              <a:off x="7888288" y="2406650"/>
              <a:ext cx="125413" cy="873125"/>
            </a:xfrm>
            <a:custGeom>
              <a:avLst/>
              <a:gdLst/>
              <a:ahLst/>
              <a:cxnLst>
                <a:cxn ang="0">
                  <a:pos x="3300" y="32948"/>
                </a:cxn>
                <a:cxn ang="0">
                  <a:pos x="72607" y="846766"/>
                </a:cxn>
                <a:cxn ang="0">
                  <a:pos x="99010" y="873125"/>
                </a:cxn>
                <a:cxn ang="0">
                  <a:pos x="122112" y="843471"/>
                </a:cxn>
                <a:cxn ang="0">
                  <a:pos x="52805" y="26358"/>
                </a:cxn>
                <a:cxn ang="0">
                  <a:pos x="23102" y="3294"/>
                </a:cxn>
                <a:cxn ang="0">
                  <a:pos x="3300" y="32948"/>
                </a:cxn>
              </a:cxnLst>
              <a:pathLst>
                <a:path w="38" h="265">
                  <a:moveTo>
                    <a:pt x="1" y="10"/>
                  </a:moveTo>
                  <a:cubicBezTo>
                    <a:pt x="22" y="257"/>
                    <a:pt x="22" y="257"/>
                    <a:pt x="22" y="257"/>
                  </a:cubicBezTo>
                  <a:cubicBezTo>
                    <a:pt x="23" y="262"/>
                    <a:pt x="26" y="265"/>
                    <a:pt x="30" y="265"/>
                  </a:cubicBezTo>
                  <a:cubicBezTo>
                    <a:pt x="34" y="264"/>
                    <a:pt x="38" y="260"/>
                    <a:pt x="37" y="25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4"/>
                    <a:pt x="11" y="0"/>
                    <a:pt x="7" y="1"/>
                  </a:cubicBezTo>
                  <a:cubicBezTo>
                    <a:pt x="3" y="1"/>
                    <a:pt x="0" y="5"/>
                    <a:pt x="1" y="10"/>
                  </a:cubicBezTo>
                  <a:close/>
                </a:path>
              </a:pathLst>
            </a:custGeom>
            <a:solidFill>
              <a:srgbClr val="5E606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97" name="Freeform 304"/>
            <p:cNvSpPr/>
            <p:nvPr userDrawn="1"/>
          </p:nvSpPr>
          <p:spPr>
            <a:xfrm>
              <a:off x="7888288" y="2409825"/>
              <a:ext cx="101600" cy="869950"/>
            </a:xfrm>
            <a:custGeom>
              <a:avLst/>
              <a:gdLst/>
              <a:ahLst/>
              <a:cxnLst>
                <a:cxn ang="0">
                  <a:pos x="3277" y="29657"/>
                </a:cxn>
                <a:cxn ang="0">
                  <a:pos x="72103" y="843587"/>
                </a:cxn>
                <a:cxn ang="0">
                  <a:pos x="98322" y="869950"/>
                </a:cxn>
                <a:cxn ang="0">
                  <a:pos x="101600" y="869950"/>
                </a:cxn>
                <a:cxn ang="0">
                  <a:pos x="22941" y="0"/>
                </a:cxn>
                <a:cxn ang="0">
                  <a:pos x="3277" y="29657"/>
                </a:cxn>
              </a:cxnLst>
              <a:pathLst>
                <a:path w="31" h="264">
                  <a:moveTo>
                    <a:pt x="1" y="9"/>
                  </a:moveTo>
                  <a:cubicBezTo>
                    <a:pt x="22" y="256"/>
                    <a:pt x="22" y="256"/>
                    <a:pt x="22" y="256"/>
                  </a:cubicBezTo>
                  <a:cubicBezTo>
                    <a:pt x="23" y="261"/>
                    <a:pt x="26" y="264"/>
                    <a:pt x="30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1" y="9"/>
                  </a:cubicBezTo>
                  <a:close/>
                </a:path>
              </a:pathLst>
            </a:custGeom>
            <a:solidFill>
              <a:srgbClr val="4F4E5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898" name="Rectangle 305"/>
            <p:cNvSpPr/>
            <p:nvPr userDrawn="1"/>
          </p:nvSpPr>
          <p:spPr>
            <a:xfrm>
              <a:off x="8056563" y="3240088"/>
              <a:ext cx="65088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899" name="Rectangle 306"/>
            <p:cNvSpPr/>
            <p:nvPr userDrawn="1"/>
          </p:nvSpPr>
          <p:spPr>
            <a:xfrm>
              <a:off x="8128001" y="3240088"/>
              <a:ext cx="66675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00" name="Rectangle 307"/>
            <p:cNvSpPr/>
            <p:nvPr userDrawn="1"/>
          </p:nvSpPr>
          <p:spPr>
            <a:xfrm>
              <a:off x="8201026" y="3240088"/>
              <a:ext cx="66675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01" name="Rectangle 308"/>
            <p:cNvSpPr/>
            <p:nvPr userDrawn="1"/>
          </p:nvSpPr>
          <p:spPr>
            <a:xfrm>
              <a:off x="8270876" y="3240088"/>
              <a:ext cx="65088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02" name="Rectangle 309"/>
            <p:cNvSpPr/>
            <p:nvPr userDrawn="1"/>
          </p:nvSpPr>
          <p:spPr>
            <a:xfrm>
              <a:off x="8342313" y="3240088"/>
              <a:ext cx="66675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03" name="Rectangle 310"/>
            <p:cNvSpPr/>
            <p:nvPr userDrawn="1"/>
          </p:nvSpPr>
          <p:spPr>
            <a:xfrm>
              <a:off x="8412163" y="3240088"/>
              <a:ext cx="65088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04" name="Freeform 311"/>
            <p:cNvSpPr/>
            <p:nvPr userDrawn="1"/>
          </p:nvSpPr>
          <p:spPr>
            <a:xfrm>
              <a:off x="7964488" y="3246438"/>
              <a:ext cx="793750" cy="55563"/>
            </a:xfrm>
            <a:custGeom>
              <a:avLst/>
              <a:gdLst/>
              <a:ahLst/>
              <a:cxnLst>
                <a:cxn ang="0">
                  <a:pos x="767401" y="0"/>
                </a:cxn>
                <a:cxn ang="0">
                  <a:pos x="26348" y="0"/>
                </a:cxn>
                <a:cxn ang="0">
                  <a:pos x="0" y="26147"/>
                </a:cxn>
                <a:cxn ang="0">
                  <a:pos x="26348" y="55563"/>
                </a:cxn>
                <a:cxn ang="0">
                  <a:pos x="767401" y="52294"/>
                </a:cxn>
                <a:cxn ang="0">
                  <a:pos x="793750" y="26147"/>
                </a:cxn>
                <a:cxn ang="0">
                  <a:pos x="767401" y="0"/>
                </a:cxn>
              </a:cxnLst>
              <a:pathLst>
                <a:path w="241" h="17">
                  <a:moveTo>
                    <a:pt x="2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233" y="16"/>
                    <a:pt x="233" y="16"/>
                    <a:pt x="233" y="16"/>
                  </a:cubicBezTo>
                  <a:cubicBezTo>
                    <a:pt x="237" y="16"/>
                    <a:pt x="241" y="13"/>
                    <a:pt x="241" y="8"/>
                  </a:cubicBezTo>
                  <a:cubicBezTo>
                    <a:pt x="241" y="3"/>
                    <a:pt x="237" y="0"/>
                    <a:pt x="233" y="0"/>
                  </a:cubicBezTo>
                  <a:close/>
                </a:path>
              </a:pathLst>
            </a:custGeom>
            <a:solidFill>
              <a:srgbClr val="4241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05" name="Rectangle 312"/>
            <p:cNvSpPr/>
            <p:nvPr userDrawn="1"/>
          </p:nvSpPr>
          <p:spPr>
            <a:xfrm>
              <a:off x="8504238" y="3265488"/>
              <a:ext cx="66675" cy="20638"/>
            </a:xfrm>
            <a:prstGeom prst="rect">
              <a:avLst/>
            </a:prstGeom>
            <a:solidFill>
              <a:srgbClr val="373737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06" name="Rectangle 313"/>
            <p:cNvSpPr/>
            <p:nvPr userDrawn="1"/>
          </p:nvSpPr>
          <p:spPr>
            <a:xfrm>
              <a:off x="8593138" y="3265488"/>
              <a:ext cx="66675" cy="20638"/>
            </a:xfrm>
            <a:prstGeom prst="rect">
              <a:avLst/>
            </a:prstGeom>
            <a:solidFill>
              <a:srgbClr val="373737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07" name="Freeform 314"/>
            <p:cNvSpPr/>
            <p:nvPr userDrawn="1"/>
          </p:nvSpPr>
          <p:spPr>
            <a:xfrm>
              <a:off x="8059738" y="3259138"/>
              <a:ext cx="401638" cy="30163"/>
            </a:xfrm>
            <a:custGeom>
              <a:avLst/>
              <a:gdLst/>
              <a:ahLst/>
              <a:cxnLst>
                <a:cxn ang="0">
                  <a:pos x="6584" y="3351"/>
                </a:cxn>
                <a:cxn ang="0">
                  <a:pos x="395053" y="0"/>
                </a:cxn>
                <a:cxn ang="0">
                  <a:pos x="401638" y="6702"/>
                </a:cxn>
                <a:cxn ang="0">
                  <a:pos x="401638" y="23460"/>
                </a:cxn>
                <a:cxn ang="0">
                  <a:pos x="395053" y="30163"/>
                </a:cxn>
                <a:cxn ang="0">
                  <a:pos x="6584" y="30163"/>
                </a:cxn>
                <a:cxn ang="0">
                  <a:pos x="0" y="23460"/>
                </a:cxn>
                <a:cxn ang="0">
                  <a:pos x="0" y="10054"/>
                </a:cxn>
                <a:cxn ang="0">
                  <a:pos x="6584" y="3351"/>
                </a:cxn>
              </a:cxnLst>
              <a:pathLst>
                <a:path w="122" h="9">
                  <a:moveTo>
                    <a:pt x="2" y="1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1" y="0"/>
                    <a:pt x="122" y="1"/>
                    <a:pt x="122" y="2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8"/>
                    <a:pt x="121" y="9"/>
                    <a:pt x="12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37373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08" name="Freeform 315"/>
            <p:cNvSpPr/>
            <p:nvPr userDrawn="1"/>
          </p:nvSpPr>
          <p:spPr>
            <a:xfrm>
              <a:off x="9431338" y="2474913"/>
              <a:ext cx="757238" cy="1855788"/>
            </a:xfrm>
            <a:custGeom>
              <a:avLst/>
              <a:gdLst/>
              <a:ahLst/>
              <a:cxnLst>
                <a:cxn ang="0">
                  <a:pos x="566282" y="6592"/>
                </a:cxn>
                <a:cxn ang="0">
                  <a:pos x="227171" y="263699"/>
                </a:cxn>
                <a:cxn ang="0">
                  <a:pos x="128401" y="1529459"/>
                </a:cxn>
                <a:cxn ang="0">
                  <a:pos x="207417" y="1753604"/>
                </a:cxn>
                <a:cxn ang="0">
                  <a:pos x="437881" y="1829418"/>
                </a:cxn>
                <a:cxn ang="0">
                  <a:pos x="757238" y="1747011"/>
                </a:cxn>
                <a:cxn ang="0">
                  <a:pos x="711145" y="533992"/>
                </a:cxn>
                <a:cxn ang="0">
                  <a:pos x="704560" y="141738"/>
                </a:cxn>
                <a:cxn ang="0">
                  <a:pos x="566282" y="6592"/>
                </a:cxn>
              </a:cxnLst>
              <a:pathLst>
                <a:path w="230" h="563">
                  <a:moveTo>
                    <a:pt x="172" y="2"/>
                  </a:moveTo>
                  <a:cubicBezTo>
                    <a:pt x="150" y="0"/>
                    <a:pt x="69" y="80"/>
                    <a:pt x="69" y="80"/>
                  </a:cubicBezTo>
                  <a:cubicBezTo>
                    <a:pt x="0" y="304"/>
                    <a:pt x="16" y="233"/>
                    <a:pt x="39" y="464"/>
                  </a:cubicBezTo>
                  <a:cubicBezTo>
                    <a:pt x="44" y="519"/>
                    <a:pt x="56" y="534"/>
                    <a:pt x="63" y="532"/>
                  </a:cubicBezTo>
                  <a:cubicBezTo>
                    <a:pt x="71" y="530"/>
                    <a:pt x="90" y="546"/>
                    <a:pt x="133" y="555"/>
                  </a:cubicBezTo>
                  <a:cubicBezTo>
                    <a:pt x="176" y="563"/>
                    <a:pt x="230" y="530"/>
                    <a:pt x="230" y="530"/>
                  </a:cubicBezTo>
                  <a:cubicBezTo>
                    <a:pt x="230" y="530"/>
                    <a:pt x="211" y="221"/>
                    <a:pt x="216" y="162"/>
                  </a:cubicBezTo>
                  <a:cubicBezTo>
                    <a:pt x="220" y="102"/>
                    <a:pt x="228" y="74"/>
                    <a:pt x="214" y="43"/>
                  </a:cubicBezTo>
                  <a:cubicBezTo>
                    <a:pt x="201" y="12"/>
                    <a:pt x="172" y="2"/>
                    <a:pt x="172" y="2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09" name="Freeform 316"/>
            <p:cNvSpPr/>
            <p:nvPr userDrawn="1"/>
          </p:nvSpPr>
          <p:spPr>
            <a:xfrm>
              <a:off x="8375651" y="2940050"/>
              <a:ext cx="487363" cy="300038"/>
            </a:xfrm>
            <a:custGeom>
              <a:avLst/>
              <a:gdLst/>
              <a:ahLst/>
              <a:cxnLst>
                <a:cxn ang="0">
                  <a:pos x="487363" y="56051"/>
                </a:cxn>
                <a:cxn ang="0">
                  <a:pos x="233802" y="3297"/>
                </a:cxn>
                <a:cxn ang="0">
                  <a:pos x="85617" y="92319"/>
                </a:cxn>
                <a:cxn ang="0">
                  <a:pos x="13171" y="263769"/>
                </a:cxn>
                <a:cxn ang="0">
                  <a:pos x="49394" y="260472"/>
                </a:cxn>
                <a:cxn ang="0">
                  <a:pos x="88910" y="211015"/>
                </a:cxn>
                <a:cxn ang="0">
                  <a:pos x="115254" y="161558"/>
                </a:cxn>
                <a:cxn ang="0">
                  <a:pos x="164649" y="118696"/>
                </a:cxn>
                <a:cxn ang="0">
                  <a:pos x="102082" y="207718"/>
                </a:cxn>
                <a:cxn ang="0">
                  <a:pos x="62566" y="296740"/>
                </a:cxn>
                <a:cxn ang="0">
                  <a:pos x="105375" y="290146"/>
                </a:cxn>
                <a:cxn ang="0">
                  <a:pos x="158063" y="214312"/>
                </a:cxn>
                <a:cxn ang="0">
                  <a:pos x="207458" y="168153"/>
                </a:cxn>
                <a:cxn ang="0">
                  <a:pos x="256853" y="194530"/>
                </a:cxn>
                <a:cxn ang="0">
                  <a:pos x="411624" y="204421"/>
                </a:cxn>
                <a:cxn ang="0">
                  <a:pos x="487363" y="56051"/>
                </a:cxn>
              </a:cxnLst>
              <a:pathLst>
                <a:path w="148" h="91">
                  <a:moveTo>
                    <a:pt x="148" y="17"/>
                  </a:moveTo>
                  <a:cubicBezTo>
                    <a:pt x="139" y="18"/>
                    <a:pt x="75" y="1"/>
                    <a:pt x="71" y="1"/>
                  </a:cubicBezTo>
                  <a:cubicBezTo>
                    <a:pt x="67" y="0"/>
                    <a:pt x="29" y="24"/>
                    <a:pt x="26" y="28"/>
                  </a:cubicBezTo>
                  <a:cubicBezTo>
                    <a:pt x="24" y="33"/>
                    <a:pt x="0" y="80"/>
                    <a:pt x="4" y="80"/>
                  </a:cubicBezTo>
                  <a:cubicBezTo>
                    <a:pt x="7" y="81"/>
                    <a:pt x="9" y="81"/>
                    <a:pt x="15" y="79"/>
                  </a:cubicBezTo>
                  <a:cubicBezTo>
                    <a:pt x="21" y="76"/>
                    <a:pt x="27" y="64"/>
                    <a:pt x="27" y="64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5" y="40"/>
                    <a:pt x="33" y="59"/>
                    <a:pt x="31" y="63"/>
                  </a:cubicBezTo>
                  <a:cubicBezTo>
                    <a:pt x="27" y="75"/>
                    <a:pt x="19" y="90"/>
                    <a:pt x="19" y="90"/>
                  </a:cubicBezTo>
                  <a:cubicBezTo>
                    <a:pt x="20" y="91"/>
                    <a:pt x="26" y="90"/>
                    <a:pt x="32" y="88"/>
                  </a:cubicBezTo>
                  <a:cubicBezTo>
                    <a:pt x="38" y="87"/>
                    <a:pt x="48" y="65"/>
                    <a:pt x="48" y="65"/>
                  </a:cubicBezTo>
                  <a:cubicBezTo>
                    <a:pt x="48" y="64"/>
                    <a:pt x="60" y="54"/>
                    <a:pt x="63" y="51"/>
                  </a:cubicBezTo>
                  <a:cubicBezTo>
                    <a:pt x="63" y="53"/>
                    <a:pt x="77" y="59"/>
                    <a:pt x="78" y="59"/>
                  </a:cubicBezTo>
                  <a:cubicBezTo>
                    <a:pt x="108" y="74"/>
                    <a:pt x="126" y="60"/>
                    <a:pt x="125" y="62"/>
                  </a:cubicBezTo>
                  <a:lnTo>
                    <a:pt x="148" y="17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10" name="Freeform 317"/>
            <p:cNvSpPr/>
            <p:nvPr userDrawn="1"/>
          </p:nvSpPr>
          <p:spPr>
            <a:xfrm>
              <a:off x="8302626" y="2943225"/>
              <a:ext cx="307975" cy="177800"/>
            </a:xfrm>
            <a:custGeom>
              <a:avLst/>
              <a:gdLst/>
              <a:ahLst/>
              <a:cxnLst>
                <a:cxn ang="0">
                  <a:pos x="307975" y="0"/>
                </a:cxn>
                <a:cxn ang="0">
                  <a:pos x="149020" y="46096"/>
                </a:cxn>
                <a:cxn ang="0">
                  <a:pos x="23180" y="167922"/>
                </a:cxn>
                <a:cxn ang="0">
                  <a:pos x="92723" y="151459"/>
                </a:cxn>
                <a:cxn ang="0">
                  <a:pos x="168889" y="102070"/>
                </a:cxn>
                <a:cxn ang="0">
                  <a:pos x="291417" y="79022"/>
                </a:cxn>
                <a:cxn ang="0">
                  <a:pos x="307975" y="0"/>
                </a:cxn>
              </a:cxnLst>
              <a:pathLst>
                <a:path w="93" h="54">
                  <a:moveTo>
                    <a:pt x="93" y="0"/>
                  </a:moveTo>
                  <a:cubicBezTo>
                    <a:pt x="90" y="0"/>
                    <a:pt x="53" y="6"/>
                    <a:pt x="45" y="14"/>
                  </a:cubicBezTo>
                  <a:cubicBezTo>
                    <a:pt x="36" y="21"/>
                    <a:pt x="0" y="48"/>
                    <a:pt x="7" y="51"/>
                  </a:cubicBezTo>
                  <a:cubicBezTo>
                    <a:pt x="14" y="54"/>
                    <a:pt x="26" y="47"/>
                    <a:pt x="28" y="46"/>
                  </a:cubicBezTo>
                  <a:cubicBezTo>
                    <a:pt x="29" y="46"/>
                    <a:pt x="49" y="31"/>
                    <a:pt x="51" y="31"/>
                  </a:cubicBezTo>
                  <a:cubicBezTo>
                    <a:pt x="54" y="31"/>
                    <a:pt x="87" y="25"/>
                    <a:pt x="88" y="24"/>
                  </a:cubicBezTo>
                  <a:cubicBezTo>
                    <a:pt x="88" y="22"/>
                    <a:pt x="93" y="0"/>
                    <a:pt x="93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11" name="Freeform 318"/>
            <p:cNvSpPr/>
            <p:nvPr userDrawn="1"/>
          </p:nvSpPr>
          <p:spPr>
            <a:xfrm>
              <a:off x="8691563" y="2962275"/>
              <a:ext cx="219075" cy="257175"/>
            </a:xfrm>
            <a:custGeom>
              <a:avLst/>
              <a:gdLst/>
              <a:ahLst/>
              <a:cxnLst>
                <a:cxn ang="0">
                  <a:pos x="219075" y="52753"/>
                </a:cxn>
                <a:cxn ang="0">
                  <a:pos x="89621" y="0"/>
                </a:cxn>
                <a:cxn ang="0">
                  <a:pos x="6638" y="230798"/>
                </a:cxn>
                <a:cxn ang="0">
                  <a:pos x="149369" y="257175"/>
                </a:cxn>
                <a:cxn ang="0">
                  <a:pos x="219075" y="52753"/>
                </a:cxn>
              </a:cxnLst>
              <a:pathLst>
                <a:path w="66" h="78">
                  <a:moveTo>
                    <a:pt x="66" y="16"/>
                  </a:moveTo>
                  <a:cubicBezTo>
                    <a:pt x="63" y="14"/>
                    <a:pt x="27" y="0"/>
                    <a:pt x="27" y="0"/>
                  </a:cubicBezTo>
                  <a:cubicBezTo>
                    <a:pt x="27" y="0"/>
                    <a:pt x="0" y="71"/>
                    <a:pt x="2" y="70"/>
                  </a:cubicBezTo>
                  <a:cubicBezTo>
                    <a:pt x="3" y="70"/>
                    <a:pt x="45" y="78"/>
                    <a:pt x="45" y="78"/>
                  </a:cubicBezTo>
                  <a:lnTo>
                    <a:pt x="66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12" name="Freeform 319"/>
            <p:cNvSpPr/>
            <p:nvPr userDrawn="1"/>
          </p:nvSpPr>
          <p:spPr>
            <a:xfrm>
              <a:off x="8734426" y="2495550"/>
              <a:ext cx="1371600" cy="1033463"/>
            </a:xfrm>
            <a:custGeom>
              <a:avLst/>
              <a:gdLst/>
              <a:ahLst/>
              <a:cxnLst>
                <a:cxn ang="0">
                  <a:pos x="1121019" y="82282"/>
                </a:cxn>
                <a:cxn ang="0">
                  <a:pos x="751742" y="720791"/>
                </a:cxn>
                <a:cxn ang="0">
                  <a:pos x="95616" y="473944"/>
                </a:cxn>
                <a:cxn ang="0">
                  <a:pos x="0" y="737247"/>
                </a:cxn>
                <a:cxn ang="0">
                  <a:pos x="794604" y="1033463"/>
                </a:cxn>
                <a:cxn ang="0">
                  <a:pos x="1361708" y="194185"/>
                </a:cxn>
                <a:cxn ang="0">
                  <a:pos x="1121019" y="82282"/>
                </a:cxn>
              </a:cxnLst>
              <a:pathLst>
                <a:path w="416" h="314">
                  <a:moveTo>
                    <a:pt x="340" y="25"/>
                  </a:moveTo>
                  <a:cubicBezTo>
                    <a:pt x="340" y="25"/>
                    <a:pt x="228" y="219"/>
                    <a:pt x="228" y="219"/>
                  </a:cubicBezTo>
                  <a:cubicBezTo>
                    <a:pt x="134" y="179"/>
                    <a:pt x="29" y="143"/>
                    <a:pt x="29" y="14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" y="224"/>
                    <a:pt x="130" y="272"/>
                    <a:pt x="241" y="314"/>
                  </a:cubicBezTo>
                  <a:cubicBezTo>
                    <a:pt x="273" y="304"/>
                    <a:pt x="406" y="137"/>
                    <a:pt x="413" y="59"/>
                  </a:cubicBezTo>
                  <a:cubicBezTo>
                    <a:pt x="416" y="11"/>
                    <a:pt x="378" y="0"/>
                    <a:pt x="340" y="25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13" name="Freeform 320"/>
            <p:cNvSpPr/>
            <p:nvPr userDrawn="1"/>
          </p:nvSpPr>
          <p:spPr>
            <a:xfrm>
              <a:off x="8734426" y="2738438"/>
              <a:ext cx="1352550" cy="790575"/>
            </a:xfrm>
            <a:custGeom>
              <a:avLst/>
              <a:gdLst/>
              <a:ahLst/>
              <a:cxnLst>
                <a:cxn ang="0">
                  <a:pos x="13195" y="457874"/>
                </a:cxn>
                <a:cxn ang="0">
                  <a:pos x="0" y="494109"/>
                </a:cxn>
                <a:cxn ang="0">
                  <a:pos x="795035" y="790575"/>
                </a:cxn>
                <a:cxn ang="0">
                  <a:pos x="1352550" y="0"/>
                </a:cxn>
                <a:cxn ang="0">
                  <a:pos x="1286571" y="79057"/>
                </a:cxn>
                <a:cxn ang="0">
                  <a:pos x="979774" y="553402"/>
                </a:cxn>
                <a:cxn ang="0">
                  <a:pos x="755448" y="734575"/>
                </a:cxn>
                <a:cxn ang="0">
                  <a:pos x="13195" y="457874"/>
                </a:cxn>
              </a:cxnLst>
              <a:pathLst>
                <a:path w="410" h="240">
                  <a:moveTo>
                    <a:pt x="4" y="139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1" y="150"/>
                    <a:pt x="130" y="198"/>
                    <a:pt x="241" y="240"/>
                  </a:cubicBezTo>
                  <a:cubicBezTo>
                    <a:pt x="271" y="231"/>
                    <a:pt x="391" y="83"/>
                    <a:pt x="410" y="0"/>
                  </a:cubicBezTo>
                  <a:cubicBezTo>
                    <a:pt x="410" y="0"/>
                    <a:pt x="399" y="3"/>
                    <a:pt x="390" y="24"/>
                  </a:cubicBezTo>
                  <a:cubicBezTo>
                    <a:pt x="380" y="45"/>
                    <a:pt x="312" y="151"/>
                    <a:pt x="297" y="168"/>
                  </a:cubicBezTo>
                  <a:cubicBezTo>
                    <a:pt x="283" y="185"/>
                    <a:pt x="243" y="227"/>
                    <a:pt x="229" y="223"/>
                  </a:cubicBezTo>
                  <a:cubicBezTo>
                    <a:pt x="218" y="219"/>
                    <a:pt x="47" y="153"/>
                    <a:pt x="4" y="139"/>
                  </a:cubicBezTo>
                  <a:close/>
                </a:path>
              </a:pathLst>
            </a:custGeom>
            <a:solidFill>
              <a:srgbClr val="3C3C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14" name="Rectangle 321"/>
            <p:cNvSpPr/>
            <p:nvPr userDrawn="1"/>
          </p:nvSpPr>
          <p:spPr>
            <a:xfrm>
              <a:off x="7664451" y="3268663"/>
              <a:ext cx="206375" cy="3016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15" name="Freeform 322"/>
            <p:cNvSpPr>
              <a:spLocks noEditPoints="1"/>
            </p:cNvSpPr>
            <p:nvPr userDrawn="1"/>
          </p:nvSpPr>
          <p:spPr>
            <a:xfrm>
              <a:off x="7769226" y="2508250"/>
              <a:ext cx="88900" cy="493713"/>
            </a:xfrm>
            <a:custGeom>
              <a:avLst/>
              <a:gdLst/>
              <a:ahLst/>
              <a:cxnLst>
                <a:cxn ang="0">
                  <a:pos x="88900" y="0"/>
                </a:cxn>
                <a:cxn ang="0">
                  <a:pos x="30162" y="477837"/>
                </a:cxn>
                <a:cxn ang="0">
                  <a:pos x="30162" y="19050"/>
                </a:cxn>
                <a:cxn ang="0">
                  <a:pos x="3175" y="19050"/>
                </a:cxn>
                <a:cxn ang="0">
                  <a:pos x="15875" y="36512"/>
                </a:cxn>
                <a:cxn ang="0">
                  <a:pos x="15875" y="42862"/>
                </a:cxn>
                <a:cxn ang="0">
                  <a:pos x="3175" y="42862"/>
                </a:cxn>
                <a:cxn ang="0">
                  <a:pos x="15875" y="58737"/>
                </a:cxn>
                <a:cxn ang="0">
                  <a:pos x="15875" y="65087"/>
                </a:cxn>
                <a:cxn ang="0">
                  <a:pos x="3175" y="65087"/>
                </a:cxn>
                <a:cxn ang="0">
                  <a:pos x="30162" y="82550"/>
                </a:cxn>
                <a:cxn ang="0">
                  <a:pos x="15875" y="88900"/>
                </a:cxn>
                <a:cxn ang="0">
                  <a:pos x="3175" y="88900"/>
                </a:cxn>
                <a:cxn ang="0">
                  <a:pos x="15875" y="101600"/>
                </a:cxn>
                <a:cxn ang="0">
                  <a:pos x="15875" y="107950"/>
                </a:cxn>
                <a:cxn ang="0">
                  <a:pos x="3175" y="107950"/>
                </a:cxn>
                <a:cxn ang="0">
                  <a:pos x="15875" y="125412"/>
                </a:cxn>
                <a:cxn ang="0">
                  <a:pos x="30162" y="131762"/>
                </a:cxn>
                <a:cxn ang="0">
                  <a:pos x="3175" y="131762"/>
                </a:cxn>
                <a:cxn ang="0">
                  <a:pos x="15875" y="147637"/>
                </a:cxn>
                <a:cxn ang="0">
                  <a:pos x="15875" y="153987"/>
                </a:cxn>
                <a:cxn ang="0">
                  <a:pos x="3175" y="153987"/>
                </a:cxn>
                <a:cxn ang="0">
                  <a:pos x="15875" y="171450"/>
                </a:cxn>
                <a:cxn ang="0">
                  <a:pos x="15875" y="177800"/>
                </a:cxn>
                <a:cxn ang="0">
                  <a:pos x="3175" y="177800"/>
                </a:cxn>
                <a:cxn ang="0">
                  <a:pos x="30162" y="193675"/>
                </a:cxn>
                <a:cxn ang="0">
                  <a:pos x="15875" y="200025"/>
                </a:cxn>
                <a:cxn ang="0">
                  <a:pos x="3175" y="200025"/>
                </a:cxn>
                <a:cxn ang="0">
                  <a:pos x="15875" y="217487"/>
                </a:cxn>
                <a:cxn ang="0">
                  <a:pos x="15875" y="223837"/>
                </a:cxn>
                <a:cxn ang="0">
                  <a:pos x="3175" y="223837"/>
                </a:cxn>
                <a:cxn ang="0">
                  <a:pos x="15875" y="239712"/>
                </a:cxn>
                <a:cxn ang="0">
                  <a:pos x="30162" y="247650"/>
                </a:cxn>
                <a:cxn ang="0">
                  <a:pos x="3175" y="247650"/>
                </a:cxn>
                <a:cxn ang="0">
                  <a:pos x="15875" y="263525"/>
                </a:cxn>
                <a:cxn ang="0">
                  <a:pos x="15875" y="269875"/>
                </a:cxn>
                <a:cxn ang="0">
                  <a:pos x="3175" y="269875"/>
                </a:cxn>
                <a:cxn ang="0">
                  <a:pos x="15875" y="285750"/>
                </a:cxn>
                <a:cxn ang="0">
                  <a:pos x="15875" y="293687"/>
                </a:cxn>
                <a:cxn ang="0">
                  <a:pos x="3175" y="293687"/>
                </a:cxn>
                <a:cxn ang="0">
                  <a:pos x="30162" y="309562"/>
                </a:cxn>
                <a:cxn ang="0">
                  <a:pos x="15875" y="315912"/>
                </a:cxn>
                <a:cxn ang="0">
                  <a:pos x="3175" y="315912"/>
                </a:cxn>
                <a:cxn ang="0">
                  <a:pos x="15875" y="328612"/>
                </a:cxn>
                <a:cxn ang="0">
                  <a:pos x="15875" y="336550"/>
                </a:cxn>
                <a:cxn ang="0">
                  <a:pos x="3175" y="336550"/>
                </a:cxn>
                <a:cxn ang="0">
                  <a:pos x="15875" y="352425"/>
                </a:cxn>
                <a:cxn ang="0">
                  <a:pos x="30162" y="358775"/>
                </a:cxn>
                <a:cxn ang="0">
                  <a:pos x="3175" y="358775"/>
                </a:cxn>
                <a:cxn ang="0">
                  <a:pos x="15875" y="374650"/>
                </a:cxn>
                <a:cxn ang="0">
                  <a:pos x="15875" y="382587"/>
                </a:cxn>
                <a:cxn ang="0">
                  <a:pos x="3175" y="382587"/>
                </a:cxn>
                <a:cxn ang="0">
                  <a:pos x="15875" y="398462"/>
                </a:cxn>
                <a:cxn ang="0">
                  <a:pos x="15875" y="404812"/>
                </a:cxn>
                <a:cxn ang="0">
                  <a:pos x="3175" y="404812"/>
                </a:cxn>
                <a:cxn ang="0">
                  <a:pos x="30162" y="422275"/>
                </a:cxn>
                <a:cxn ang="0">
                  <a:pos x="15875" y="428625"/>
                </a:cxn>
                <a:cxn ang="0">
                  <a:pos x="3175" y="428625"/>
                </a:cxn>
                <a:cxn ang="0">
                  <a:pos x="15875" y="444500"/>
                </a:cxn>
                <a:cxn ang="0">
                  <a:pos x="15875" y="450850"/>
                </a:cxn>
                <a:cxn ang="0">
                  <a:pos x="3175" y="450850"/>
                </a:cxn>
                <a:cxn ang="0">
                  <a:pos x="15875" y="468312"/>
                </a:cxn>
              </a:cxnLst>
              <a:pathLst>
                <a:path w="56" h="311">
                  <a:moveTo>
                    <a:pt x="0" y="0"/>
                  </a:moveTo>
                  <a:lnTo>
                    <a:pt x="0" y="311"/>
                  </a:lnTo>
                  <a:lnTo>
                    <a:pt x="56" y="311"/>
                  </a:lnTo>
                  <a:lnTo>
                    <a:pt x="56" y="0"/>
                  </a:lnTo>
                  <a:lnTo>
                    <a:pt x="0" y="0"/>
                  </a:lnTo>
                  <a:close/>
                  <a:moveTo>
                    <a:pt x="19" y="299"/>
                  </a:moveTo>
                  <a:lnTo>
                    <a:pt x="19" y="299"/>
                  </a:lnTo>
                  <a:lnTo>
                    <a:pt x="19" y="301"/>
                  </a:lnTo>
                  <a:lnTo>
                    <a:pt x="2" y="301"/>
                  </a:lnTo>
                  <a:lnTo>
                    <a:pt x="2" y="299"/>
                  </a:lnTo>
                  <a:lnTo>
                    <a:pt x="19" y="299"/>
                  </a:lnTo>
                  <a:close/>
                  <a:moveTo>
                    <a:pt x="19" y="12"/>
                  </a:moveTo>
                  <a:lnTo>
                    <a:pt x="19" y="12"/>
                  </a:lnTo>
                  <a:lnTo>
                    <a:pt x="19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19" y="12"/>
                  </a:lnTo>
                  <a:close/>
                  <a:moveTo>
                    <a:pt x="10" y="19"/>
                  </a:moveTo>
                  <a:lnTo>
                    <a:pt x="10" y="19"/>
                  </a:lnTo>
                  <a:lnTo>
                    <a:pt x="10" y="23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10" y="19"/>
                  </a:lnTo>
                  <a:close/>
                  <a:moveTo>
                    <a:pt x="10" y="27"/>
                  </a:moveTo>
                  <a:lnTo>
                    <a:pt x="10" y="27"/>
                  </a:lnTo>
                  <a:lnTo>
                    <a:pt x="10" y="29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10" y="27"/>
                  </a:lnTo>
                  <a:close/>
                  <a:moveTo>
                    <a:pt x="10" y="33"/>
                  </a:moveTo>
                  <a:lnTo>
                    <a:pt x="10" y="33"/>
                  </a:lnTo>
                  <a:lnTo>
                    <a:pt x="10" y="37"/>
                  </a:lnTo>
                  <a:lnTo>
                    <a:pt x="2" y="37"/>
                  </a:lnTo>
                  <a:lnTo>
                    <a:pt x="2" y="33"/>
                  </a:lnTo>
                  <a:lnTo>
                    <a:pt x="10" y="33"/>
                  </a:lnTo>
                  <a:close/>
                  <a:moveTo>
                    <a:pt x="10" y="41"/>
                  </a:moveTo>
                  <a:lnTo>
                    <a:pt x="10" y="41"/>
                  </a:lnTo>
                  <a:lnTo>
                    <a:pt x="10" y="43"/>
                  </a:lnTo>
                  <a:lnTo>
                    <a:pt x="2" y="43"/>
                  </a:lnTo>
                  <a:lnTo>
                    <a:pt x="2" y="41"/>
                  </a:lnTo>
                  <a:lnTo>
                    <a:pt x="10" y="41"/>
                  </a:lnTo>
                  <a:close/>
                  <a:moveTo>
                    <a:pt x="19" y="48"/>
                  </a:moveTo>
                  <a:lnTo>
                    <a:pt x="19" y="48"/>
                  </a:lnTo>
                  <a:lnTo>
                    <a:pt x="19" y="52"/>
                  </a:lnTo>
                  <a:lnTo>
                    <a:pt x="2" y="52"/>
                  </a:lnTo>
                  <a:lnTo>
                    <a:pt x="2" y="48"/>
                  </a:lnTo>
                  <a:lnTo>
                    <a:pt x="19" y="48"/>
                  </a:lnTo>
                  <a:close/>
                  <a:moveTo>
                    <a:pt x="10" y="56"/>
                  </a:moveTo>
                  <a:lnTo>
                    <a:pt x="10" y="56"/>
                  </a:lnTo>
                  <a:lnTo>
                    <a:pt x="10" y="58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10" y="56"/>
                  </a:lnTo>
                  <a:close/>
                  <a:moveTo>
                    <a:pt x="10" y="62"/>
                  </a:moveTo>
                  <a:lnTo>
                    <a:pt x="10" y="62"/>
                  </a:lnTo>
                  <a:lnTo>
                    <a:pt x="10" y="64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10" y="62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10" y="73"/>
                  </a:lnTo>
                  <a:lnTo>
                    <a:pt x="2" y="73"/>
                  </a:lnTo>
                  <a:lnTo>
                    <a:pt x="2" y="68"/>
                  </a:lnTo>
                  <a:lnTo>
                    <a:pt x="10" y="68"/>
                  </a:lnTo>
                  <a:close/>
                  <a:moveTo>
                    <a:pt x="10" y="77"/>
                  </a:moveTo>
                  <a:lnTo>
                    <a:pt x="10" y="77"/>
                  </a:lnTo>
                  <a:lnTo>
                    <a:pt x="10" y="79"/>
                  </a:lnTo>
                  <a:lnTo>
                    <a:pt x="2" y="79"/>
                  </a:lnTo>
                  <a:lnTo>
                    <a:pt x="2" y="77"/>
                  </a:lnTo>
                  <a:lnTo>
                    <a:pt x="10" y="77"/>
                  </a:lnTo>
                  <a:close/>
                  <a:moveTo>
                    <a:pt x="19" y="83"/>
                  </a:moveTo>
                  <a:lnTo>
                    <a:pt x="19" y="83"/>
                  </a:lnTo>
                  <a:lnTo>
                    <a:pt x="19" y="87"/>
                  </a:lnTo>
                  <a:lnTo>
                    <a:pt x="2" y="87"/>
                  </a:lnTo>
                  <a:lnTo>
                    <a:pt x="2" y="83"/>
                  </a:lnTo>
                  <a:lnTo>
                    <a:pt x="19" y="83"/>
                  </a:lnTo>
                  <a:close/>
                  <a:moveTo>
                    <a:pt x="10" y="91"/>
                  </a:moveTo>
                  <a:lnTo>
                    <a:pt x="10" y="91"/>
                  </a:lnTo>
                  <a:lnTo>
                    <a:pt x="10" y="93"/>
                  </a:lnTo>
                  <a:lnTo>
                    <a:pt x="2" y="93"/>
                  </a:lnTo>
                  <a:lnTo>
                    <a:pt x="2" y="91"/>
                  </a:lnTo>
                  <a:lnTo>
                    <a:pt x="10" y="91"/>
                  </a:lnTo>
                  <a:close/>
                  <a:moveTo>
                    <a:pt x="10" y="97"/>
                  </a:moveTo>
                  <a:lnTo>
                    <a:pt x="10" y="97"/>
                  </a:lnTo>
                  <a:lnTo>
                    <a:pt x="10" y="102"/>
                  </a:lnTo>
                  <a:lnTo>
                    <a:pt x="2" y="102"/>
                  </a:lnTo>
                  <a:lnTo>
                    <a:pt x="2" y="97"/>
                  </a:lnTo>
                  <a:lnTo>
                    <a:pt x="10" y="97"/>
                  </a:lnTo>
                  <a:close/>
                  <a:moveTo>
                    <a:pt x="10" y="106"/>
                  </a:moveTo>
                  <a:lnTo>
                    <a:pt x="10" y="106"/>
                  </a:lnTo>
                  <a:lnTo>
                    <a:pt x="10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10" y="106"/>
                  </a:lnTo>
                  <a:close/>
                  <a:moveTo>
                    <a:pt x="10" y="112"/>
                  </a:moveTo>
                  <a:lnTo>
                    <a:pt x="10" y="112"/>
                  </a:lnTo>
                  <a:lnTo>
                    <a:pt x="10" y="116"/>
                  </a:lnTo>
                  <a:lnTo>
                    <a:pt x="2" y="116"/>
                  </a:lnTo>
                  <a:lnTo>
                    <a:pt x="2" y="112"/>
                  </a:lnTo>
                  <a:lnTo>
                    <a:pt x="10" y="112"/>
                  </a:lnTo>
                  <a:close/>
                  <a:moveTo>
                    <a:pt x="19" y="120"/>
                  </a:moveTo>
                  <a:lnTo>
                    <a:pt x="19" y="120"/>
                  </a:lnTo>
                  <a:lnTo>
                    <a:pt x="19" y="122"/>
                  </a:lnTo>
                  <a:lnTo>
                    <a:pt x="2" y="122"/>
                  </a:lnTo>
                  <a:lnTo>
                    <a:pt x="2" y="120"/>
                  </a:lnTo>
                  <a:lnTo>
                    <a:pt x="19" y="120"/>
                  </a:lnTo>
                  <a:close/>
                  <a:moveTo>
                    <a:pt x="10" y="126"/>
                  </a:moveTo>
                  <a:lnTo>
                    <a:pt x="10" y="126"/>
                  </a:lnTo>
                  <a:lnTo>
                    <a:pt x="10" y="129"/>
                  </a:lnTo>
                  <a:lnTo>
                    <a:pt x="2" y="129"/>
                  </a:lnTo>
                  <a:lnTo>
                    <a:pt x="2" y="126"/>
                  </a:lnTo>
                  <a:lnTo>
                    <a:pt x="10" y="126"/>
                  </a:lnTo>
                  <a:close/>
                  <a:moveTo>
                    <a:pt x="10" y="135"/>
                  </a:moveTo>
                  <a:lnTo>
                    <a:pt x="10" y="135"/>
                  </a:lnTo>
                  <a:lnTo>
                    <a:pt x="10" y="137"/>
                  </a:lnTo>
                  <a:lnTo>
                    <a:pt x="2" y="137"/>
                  </a:lnTo>
                  <a:lnTo>
                    <a:pt x="2" y="135"/>
                  </a:lnTo>
                  <a:lnTo>
                    <a:pt x="10" y="135"/>
                  </a:lnTo>
                  <a:close/>
                  <a:moveTo>
                    <a:pt x="10" y="141"/>
                  </a:moveTo>
                  <a:lnTo>
                    <a:pt x="10" y="141"/>
                  </a:lnTo>
                  <a:lnTo>
                    <a:pt x="10" y="143"/>
                  </a:lnTo>
                  <a:lnTo>
                    <a:pt x="2" y="143"/>
                  </a:lnTo>
                  <a:lnTo>
                    <a:pt x="2" y="141"/>
                  </a:lnTo>
                  <a:lnTo>
                    <a:pt x="10" y="141"/>
                  </a:lnTo>
                  <a:close/>
                  <a:moveTo>
                    <a:pt x="10" y="147"/>
                  </a:moveTo>
                  <a:lnTo>
                    <a:pt x="10" y="147"/>
                  </a:lnTo>
                  <a:lnTo>
                    <a:pt x="10" y="151"/>
                  </a:lnTo>
                  <a:lnTo>
                    <a:pt x="2" y="151"/>
                  </a:lnTo>
                  <a:lnTo>
                    <a:pt x="2" y="147"/>
                  </a:lnTo>
                  <a:lnTo>
                    <a:pt x="10" y="147"/>
                  </a:lnTo>
                  <a:close/>
                  <a:moveTo>
                    <a:pt x="19" y="156"/>
                  </a:moveTo>
                  <a:lnTo>
                    <a:pt x="19" y="156"/>
                  </a:lnTo>
                  <a:lnTo>
                    <a:pt x="19" y="158"/>
                  </a:lnTo>
                  <a:lnTo>
                    <a:pt x="2" y="158"/>
                  </a:lnTo>
                  <a:lnTo>
                    <a:pt x="2" y="156"/>
                  </a:lnTo>
                  <a:lnTo>
                    <a:pt x="19" y="156"/>
                  </a:lnTo>
                  <a:close/>
                  <a:moveTo>
                    <a:pt x="10" y="162"/>
                  </a:moveTo>
                  <a:lnTo>
                    <a:pt x="10" y="162"/>
                  </a:lnTo>
                  <a:lnTo>
                    <a:pt x="10" y="166"/>
                  </a:lnTo>
                  <a:lnTo>
                    <a:pt x="2" y="166"/>
                  </a:lnTo>
                  <a:lnTo>
                    <a:pt x="2" y="162"/>
                  </a:lnTo>
                  <a:lnTo>
                    <a:pt x="10" y="162"/>
                  </a:lnTo>
                  <a:close/>
                  <a:moveTo>
                    <a:pt x="10" y="170"/>
                  </a:moveTo>
                  <a:lnTo>
                    <a:pt x="10" y="170"/>
                  </a:lnTo>
                  <a:lnTo>
                    <a:pt x="10" y="172"/>
                  </a:lnTo>
                  <a:lnTo>
                    <a:pt x="2" y="172"/>
                  </a:lnTo>
                  <a:lnTo>
                    <a:pt x="2" y="170"/>
                  </a:lnTo>
                  <a:lnTo>
                    <a:pt x="10" y="170"/>
                  </a:lnTo>
                  <a:close/>
                  <a:moveTo>
                    <a:pt x="10" y="176"/>
                  </a:moveTo>
                  <a:lnTo>
                    <a:pt x="10" y="176"/>
                  </a:lnTo>
                  <a:lnTo>
                    <a:pt x="10" y="180"/>
                  </a:lnTo>
                  <a:lnTo>
                    <a:pt x="2" y="180"/>
                  </a:lnTo>
                  <a:lnTo>
                    <a:pt x="2" y="176"/>
                  </a:lnTo>
                  <a:lnTo>
                    <a:pt x="10" y="176"/>
                  </a:lnTo>
                  <a:close/>
                  <a:moveTo>
                    <a:pt x="10" y="185"/>
                  </a:moveTo>
                  <a:lnTo>
                    <a:pt x="10" y="185"/>
                  </a:lnTo>
                  <a:lnTo>
                    <a:pt x="10" y="187"/>
                  </a:lnTo>
                  <a:lnTo>
                    <a:pt x="2" y="187"/>
                  </a:lnTo>
                  <a:lnTo>
                    <a:pt x="2" y="185"/>
                  </a:lnTo>
                  <a:lnTo>
                    <a:pt x="10" y="185"/>
                  </a:lnTo>
                  <a:close/>
                  <a:moveTo>
                    <a:pt x="19" y="191"/>
                  </a:moveTo>
                  <a:lnTo>
                    <a:pt x="19" y="191"/>
                  </a:lnTo>
                  <a:lnTo>
                    <a:pt x="19" y="195"/>
                  </a:lnTo>
                  <a:lnTo>
                    <a:pt x="2" y="195"/>
                  </a:lnTo>
                  <a:lnTo>
                    <a:pt x="2" y="191"/>
                  </a:lnTo>
                  <a:lnTo>
                    <a:pt x="19" y="191"/>
                  </a:lnTo>
                  <a:close/>
                  <a:moveTo>
                    <a:pt x="10" y="199"/>
                  </a:moveTo>
                  <a:lnTo>
                    <a:pt x="10" y="199"/>
                  </a:lnTo>
                  <a:lnTo>
                    <a:pt x="10" y="201"/>
                  </a:lnTo>
                  <a:lnTo>
                    <a:pt x="2" y="201"/>
                  </a:lnTo>
                  <a:lnTo>
                    <a:pt x="2" y="199"/>
                  </a:lnTo>
                  <a:lnTo>
                    <a:pt x="10" y="199"/>
                  </a:lnTo>
                  <a:close/>
                  <a:moveTo>
                    <a:pt x="10" y="205"/>
                  </a:moveTo>
                  <a:lnTo>
                    <a:pt x="10" y="205"/>
                  </a:lnTo>
                  <a:lnTo>
                    <a:pt x="10" y="207"/>
                  </a:lnTo>
                  <a:lnTo>
                    <a:pt x="2" y="207"/>
                  </a:lnTo>
                  <a:lnTo>
                    <a:pt x="2" y="205"/>
                  </a:lnTo>
                  <a:lnTo>
                    <a:pt x="10" y="205"/>
                  </a:lnTo>
                  <a:close/>
                  <a:moveTo>
                    <a:pt x="10" y="212"/>
                  </a:moveTo>
                  <a:lnTo>
                    <a:pt x="10" y="212"/>
                  </a:lnTo>
                  <a:lnTo>
                    <a:pt x="10" y="216"/>
                  </a:lnTo>
                  <a:lnTo>
                    <a:pt x="2" y="216"/>
                  </a:lnTo>
                  <a:lnTo>
                    <a:pt x="2" y="212"/>
                  </a:lnTo>
                  <a:lnTo>
                    <a:pt x="10" y="212"/>
                  </a:lnTo>
                  <a:close/>
                  <a:moveTo>
                    <a:pt x="10" y="220"/>
                  </a:moveTo>
                  <a:lnTo>
                    <a:pt x="10" y="220"/>
                  </a:lnTo>
                  <a:lnTo>
                    <a:pt x="10" y="222"/>
                  </a:lnTo>
                  <a:lnTo>
                    <a:pt x="2" y="222"/>
                  </a:lnTo>
                  <a:lnTo>
                    <a:pt x="2" y="220"/>
                  </a:lnTo>
                  <a:lnTo>
                    <a:pt x="10" y="220"/>
                  </a:lnTo>
                  <a:close/>
                  <a:moveTo>
                    <a:pt x="19" y="226"/>
                  </a:moveTo>
                  <a:lnTo>
                    <a:pt x="19" y="226"/>
                  </a:lnTo>
                  <a:lnTo>
                    <a:pt x="19" y="230"/>
                  </a:lnTo>
                  <a:lnTo>
                    <a:pt x="2" y="230"/>
                  </a:lnTo>
                  <a:lnTo>
                    <a:pt x="2" y="226"/>
                  </a:lnTo>
                  <a:lnTo>
                    <a:pt x="19" y="226"/>
                  </a:lnTo>
                  <a:close/>
                  <a:moveTo>
                    <a:pt x="10" y="234"/>
                  </a:moveTo>
                  <a:lnTo>
                    <a:pt x="10" y="234"/>
                  </a:lnTo>
                  <a:lnTo>
                    <a:pt x="10" y="236"/>
                  </a:lnTo>
                  <a:lnTo>
                    <a:pt x="2" y="236"/>
                  </a:lnTo>
                  <a:lnTo>
                    <a:pt x="2" y="234"/>
                  </a:lnTo>
                  <a:lnTo>
                    <a:pt x="10" y="234"/>
                  </a:lnTo>
                  <a:close/>
                  <a:moveTo>
                    <a:pt x="10" y="241"/>
                  </a:moveTo>
                  <a:lnTo>
                    <a:pt x="10" y="241"/>
                  </a:lnTo>
                  <a:lnTo>
                    <a:pt x="10" y="245"/>
                  </a:lnTo>
                  <a:lnTo>
                    <a:pt x="2" y="245"/>
                  </a:lnTo>
                  <a:lnTo>
                    <a:pt x="2" y="241"/>
                  </a:lnTo>
                  <a:lnTo>
                    <a:pt x="10" y="241"/>
                  </a:lnTo>
                  <a:close/>
                  <a:moveTo>
                    <a:pt x="10" y="249"/>
                  </a:moveTo>
                  <a:lnTo>
                    <a:pt x="10" y="249"/>
                  </a:lnTo>
                  <a:lnTo>
                    <a:pt x="10" y="251"/>
                  </a:lnTo>
                  <a:lnTo>
                    <a:pt x="2" y="251"/>
                  </a:lnTo>
                  <a:lnTo>
                    <a:pt x="2" y="249"/>
                  </a:lnTo>
                  <a:lnTo>
                    <a:pt x="10" y="249"/>
                  </a:lnTo>
                  <a:close/>
                  <a:moveTo>
                    <a:pt x="10" y="255"/>
                  </a:moveTo>
                  <a:lnTo>
                    <a:pt x="10" y="255"/>
                  </a:lnTo>
                  <a:lnTo>
                    <a:pt x="10" y="259"/>
                  </a:lnTo>
                  <a:lnTo>
                    <a:pt x="2" y="259"/>
                  </a:lnTo>
                  <a:lnTo>
                    <a:pt x="2" y="255"/>
                  </a:lnTo>
                  <a:lnTo>
                    <a:pt x="10" y="255"/>
                  </a:lnTo>
                  <a:close/>
                  <a:moveTo>
                    <a:pt x="19" y="263"/>
                  </a:moveTo>
                  <a:lnTo>
                    <a:pt x="19" y="263"/>
                  </a:lnTo>
                  <a:lnTo>
                    <a:pt x="19" y="266"/>
                  </a:lnTo>
                  <a:lnTo>
                    <a:pt x="2" y="266"/>
                  </a:lnTo>
                  <a:lnTo>
                    <a:pt x="2" y="263"/>
                  </a:lnTo>
                  <a:lnTo>
                    <a:pt x="19" y="263"/>
                  </a:lnTo>
                  <a:close/>
                  <a:moveTo>
                    <a:pt x="10" y="270"/>
                  </a:moveTo>
                  <a:lnTo>
                    <a:pt x="10" y="270"/>
                  </a:lnTo>
                  <a:lnTo>
                    <a:pt x="10" y="274"/>
                  </a:lnTo>
                  <a:lnTo>
                    <a:pt x="2" y="272"/>
                  </a:lnTo>
                  <a:lnTo>
                    <a:pt x="2" y="270"/>
                  </a:lnTo>
                  <a:lnTo>
                    <a:pt x="10" y="270"/>
                  </a:lnTo>
                  <a:close/>
                  <a:moveTo>
                    <a:pt x="10" y="278"/>
                  </a:moveTo>
                  <a:lnTo>
                    <a:pt x="10" y="278"/>
                  </a:lnTo>
                  <a:lnTo>
                    <a:pt x="10" y="280"/>
                  </a:lnTo>
                  <a:lnTo>
                    <a:pt x="2" y="280"/>
                  </a:lnTo>
                  <a:lnTo>
                    <a:pt x="2" y="278"/>
                  </a:lnTo>
                  <a:lnTo>
                    <a:pt x="10" y="278"/>
                  </a:lnTo>
                  <a:close/>
                  <a:moveTo>
                    <a:pt x="10" y="284"/>
                  </a:moveTo>
                  <a:lnTo>
                    <a:pt x="10" y="284"/>
                  </a:lnTo>
                  <a:lnTo>
                    <a:pt x="10" y="286"/>
                  </a:lnTo>
                  <a:lnTo>
                    <a:pt x="2" y="286"/>
                  </a:lnTo>
                  <a:lnTo>
                    <a:pt x="2" y="284"/>
                  </a:lnTo>
                  <a:lnTo>
                    <a:pt x="10" y="284"/>
                  </a:lnTo>
                  <a:close/>
                  <a:moveTo>
                    <a:pt x="10" y="290"/>
                  </a:moveTo>
                  <a:lnTo>
                    <a:pt x="10" y="290"/>
                  </a:lnTo>
                  <a:lnTo>
                    <a:pt x="10" y="295"/>
                  </a:lnTo>
                  <a:lnTo>
                    <a:pt x="2" y="295"/>
                  </a:lnTo>
                  <a:lnTo>
                    <a:pt x="2" y="290"/>
                  </a:lnTo>
                  <a:lnTo>
                    <a:pt x="10" y="290"/>
                  </a:ln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16" name="Rectangle 323"/>
            <p:cNvSpPr/>
            <p:nvPr userDrawn="1"/>
          </p:nvSpPr>
          <p:spPr>
            <a:xfrm>
              <a:off x="7835901" y="2508250"/>
              <a:ext cx="22225" cy="493713"/>
            </a:xfrm>
            <a:prstGeom prst="rect">
              <a:avLst/>
            </a:prstGeom>
            <a:solidFill>
              <a:srgbClr val="929497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17" name="Freeform 324"/>
            <p:cNvSpPr/>
            <p:nvPr userDrawn="1"/>
          </p:nvSpPr>
          <p:spPr>
            <a:xfrm>
              <a:off x="7723188" y="2662238"/>
              <a:ext cx="26988" cy="63500"/>
            </a:xfrm>
            <a:custGeom>
              <a:avLst/>
              <a:gdLst/>
              <a:ahLst/>
              <a:cxnLst>
                <a:cxn ang="0">
                  <a:pos x="26988" y="63500"/>
                </a:cxn>
                <a:cxn ang="0">
                  <a:pos x="3373" y="63500"/>
                </a:cxn>
                <a:cxn ang="0">
                  <a:pos x="0" y="6684"/>
                </a:cxn>
                <a:cxn ang="0">
                  <a:pos x="0" y="3342"/>
                </a:cxn>
                <a:cxn ang="0">
                  <a:pos x="3373" y="0"/>
                </a:cxn>
                <a:cxn ang="0">
                  <a:pos x="16867" y="0"/>
                </a:cxn>
                <a:cxn ang="0">
                  <a:pos x="20241" y="3342"/>
                </a:cxn>
                <a:cxn ang="0">
                  <a:pos x="26988" y="63500"/>
                </a:cxn>
              </a:cxnLst>
              <a:pathLst>
                <a:path w="8" h="19">
                  <a:moveTo>
                    <a:pt x="8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1"/>
                  </a:cubicBezTo>
                  <a:lnTo>
                    <a:pt x="8" y="19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18" name="Freeform 325"/>
            <p:cNvSpPr/>
            <p:nvPr userDrawn="1"/>
          </p:nvSpPr>
          <p:spPr>
            <a:xfrm>
              <a:off x="7710488" y="2695575"/>
              <a:ext cx="58738" cy="63500"/>
            </a:xfrm>
            <a:custGeom>
              <a:avLst/>
              <a:gdLst/>
              <a:ahLst/>
              <a:cxnLst>
                <a:cxn ang="0">
                  <a:pos x="58738" y="56815"/>
                </a:cxn>
                <a:cxn ang="0">
                  <a:pos x="3263" y="63500"/>
                </a:cxn>
                <a:cxn ang="0">
                  <a:pos x="0" y="13368"/>
                </a:cxn>
                <a:cxn ang="0">
                  <a:pos x="0" y="6684"/>
                </a:cxn>
                <a:cxn ang="0">
                  <a:pos x="6526" y="3342"/>
                </a:cxn>
                <a:cxn ang="0">
                  <a:pos x="45685" y="0"/>
                </a:cxn>
                <a:cxn ang="0">
                  <a:pos x="52211" y="0"/>
                </a:cxn>
                <a:cxn ang="0">
                  <a:pos x="52211" y="6684"/>
                </a:cxn>
                <a:cxn ang="0">
                  <a:pos x="58738" y="56815"/>
                </a:cxn>
              </a:cxnLst>
              <a:pathLst>
                <a:path w="18" h="19">
                  <a:moveTo>
                    <a:pt x="18" y="17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1"/>
                    <a:pt x="16" y="2"/>
                    <a:pt x="16" y="2"/>
                  </a:cubicBezTo>
                  <a:lnTo>
                    <a:pt x="18" y="17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19" name="Freeform 326"/>
            <p:cNvSpPr/>
            <p:nvPr userDrawn="1"/>
          </p:nvSpPr>
          <p:spPr>
            <a:xfrm>
              <a:off x="7732713" y="2695575"/>
              <a:ext cx="36513" cy="55563"/>
            </a:xfrm>
            <a:custGeom>
              <a:avLst/>
              <a:gdLst/>
              <a:ahLst/>
              <a:cxnLst>
                <a:cxn ang="0">
                  <a:pos x="0" y="3268"/>
                </a:cxn>
                <a:cxn ang="0">
                  <a:pos x="23235" y="0"/>
                </a:cxn>
                <a:cxn ang="0">
                  <a:pos x="29874" y="0"/>
                </a:cxn>
                <a:cxn ang="0">
                  <a:pos x="29874" y="6536"/>
                </a:cxn>
                <a:cxn ang="0">
                  <a:pos x="36513" y="55563"/>
                </a:cxn>
                <a:cxn ang="0">
                  <a:pos x="3319" y="45757"/>
                </a:cxn>
                <a:cxn ang="0">
                  <a:pos x="0" y="3268"/>
                </a:cxn>
              </a:cxnLst>
              <a:pathLst>
                <a:path w="11" h="17">
                  <a:moveTo>
                    <a:pt x="0" y="1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20" name="Freeform 327"/>
            <p:cNvSpPr/>
            <p:nvPr userDrawn="1"/>
          </p:nvSpPr>
          <p:spPr>
            <a:xfrm>
              <a:off x="7710488" y="2719388"/>
              <a:ext cx="98425" cy="496888"/>
            </a:xfrm>
            <a:custGeom>
              <a:avLst/>
              <a:gdLst/>
              <a:ahLst/>
              <a:cxnLst>
                <a:cxn ang="0">
                  <a:pos x="42862" y="496888"/>
                </a:cxn>
                <a:cxn ang="0">
                  <a:pos x="0" y="6350"/>
                </a:cxn>
                <a:cxn ang="0">
                  <a:pos x="55562" y="0"/>
                </a:cxn>
                <a:cxn ang="0">
                  <a:pos x="98425" y="490537"/>
                </a:cxn>
                <a:cxn ang="0">
                  <a:pos x="42862" y="496888"/>
                </a:cxn>
              </a:cxnLst>
              <a:pathLst>
                <a:path w="62" h="313">
                  <a:moveTo>
                    <a:pt x="27" y="313"/>
                  </a:moveTo>
                  <a:lnTo>
                    <a:pt x="0" y="4"/>
                  </a:lnTo>
                  <a:lnTo>
                    <a:pt x="35" y="0"/>
                  </a:lnTo>
                  <a:lnTo>
                    <a:pt x="62" y="309"/>
                  </a:lnTo>
                  <a:lnTo>
                    <a:pt x="27" y="313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21" name="Freeform 328"/>
            <p:cNvSpPr/>
            <p:nvPr userDrawn="1"/>
          </p:nvSpPr>
          <p:spPr>
            <a:xfrm>
              <a:off x="7735888" y="2719388"/>
              <a:ext cx="73025" cy="493713"/>
            </a:xfrm>
            <a:custGeom>
              <a:avLst/>
              <a:gdLst/>
              <a:ahLst/>
              <a:cxnLst>
                <a:cxn ang="0">
                  <a:pos x="42862" y="493713"/>
                </a:cxn>
                <a:cxn ang="0">
                  <a:pos x="0" y="3175"/>
                </a:cxn>
                <a:cxn ang="0">
                  <a:pos x="30162" y="0"/>
                </a:cxn>
                <a:cxn ang="0">
                  <a:pos x="73025" y="490537"/>
                </a:cxn>
                <a:cxn ang="0">
                  <a:pos x="42862" y="493713"/>
                </a:cxn>
              </a:cxnLst>
              <a:pathLst>
                <a:path w="46" h="311">
                  <a:moveTo>
                    <a:pt x="27" y="311"/>
                  </a:moveTo>
                  <a:lnTo>
                    <a:pt x="0" y="2"/>
                  </a:lnTo>
                  <a:lnTo>
                    <a:pt x="19" y="0"/>
                  </a:lnTo>
                  <a:lnTo>
                    <a:pt x="46" y="309"/>
                  </a:lnTo>
                  <a:lnTo>
                    <a:pt x="27" y="311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22" name="Freeform 329"/>
            <p:cNvSpPr/>
            <p:nvPr userDrawn="1"/>
          </p:nvSpPr>
          <p:spPr>
            <a:xfrm>
              <a:off x="7699376" y="2716213"/>
              <a:ext cx="66675" cy="141288"/>
            </a:xfrm>
            <a:custGeom>
              <a:avLst/>
              <a:gdLst/>
              <a:ahLst/>
              <a:cxnLst>
                <a:cxn ang="0">
                  <a:pos x="66675" y="6350"/>
                </a:cxn>
                <a:cxn ang="0">
                  <a:pos x="66675" y="0"/>
                </a:cxn>
                <a:cxn ang="0">
                  <a:pos x="3175" y="6350"/>
                </a:cxn>
                <a:cxn ang="0">
                  <a:pos x="3175" y="6350"/>
                </a:cxn>
                <a:cxn ang="0">
                  <a:pos x="0" y="6350"/>
                </a:cxn>
                <a:cxn ang="0">
                  <a:pos x="0" y="12700"/>
                </a:cxn>
                <a:cxn ang="0">
                  <a:pos x="11112" y="141288"/>
                </a:cxn>
                <a:cxn ang="0">
                  <a:pos x="17462" y="141288"/>
                </a:cxn>
                <a:cxn ang="0">
                  <a:pos x="23812" y="138112"/>
                </a:cxn>
                <a:cxn ang="0">
                  <a:pos x="20637" y="107950"/>
                </a:cxn>
                <a:cxn ang="0">
                  <a:pos x="14287" y="101600"/>
                </a:cxn>
                <a:cxn ang="0">
                  <a:pos x="7937" y="19050"/>
                </a:cxn>
                <a:cxn ang="0">
                  <a:pos x="7937" y="12700"/>
                </a:cxn>
                <a:cxn ang="0">
                  <a:pos x="11112" y="12700"/>
                </a:cxn>
                <a:cxn ang="0">
                  <a:pos x="66675" y="6350"/>
                </a:cxn>
              </a:cxnLst>
              <a:pathLst>
                <a:path w="42" h="89">
                  <a:moveTo>
                    <a:pt x="42" y="4"/>
                  </a:moveTo>
                  <a:lnTo>
                    <a:pt x="42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7" y="89"/>
                  </a:lnTo>
                  <a:lnTo>
                    <a:pt x="11" y="89"/>
                  </a:lnTo>
                  <a:lnTo>
                    <a:pt x="15" y="87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12"/>
                  </a:lnTo>
                  <a:lnTo>
                    <a:pt x="5" y="8"/>
                  </a:lnTo>
                  <a:lnTo>
                    <a:pt x="7" y="8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ABAC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23" name="Freeform 330"/>
            <p:cNvSpPr/>
            <p:nvPr userDrawn="1"/>
          </p:nvSpPr>
          <p:spPr>
            <a:xfrm>
              <a:off x="7818438" y="2762250"/>
              <a:ext cx="69850" cy="463550"/>
            </a:xfrm>
            <a:custGeom>
              <a:avLst/>
              <a:gdLst/>
              <a:ahLst/>
              <a:cxnLst>
                <a:cxn ang="0">
                  <a:pos x="69850" y="3175"/>
                </a:cxn>
                <a:cxn ang="0">
                  <a:pos x="42862" y="0"/>
                </a:cxn>
                <a:cxn ang="0">
                  <a:pos x="0" y="460375"/>
                </a:cxn>
                <a:cxn ang="0">
                  <a:pos x="26987" y="463550"/>
                </a:cxn>
                <a:cxn ang="0">
                  <a:pos x="69850" y="3175"/>
                </a:cxn>
              </a:cxnLst>
              <a:pathLst>
                <a:path w="44" h="292">
                  <a:moveTo>
                    <a:pt x="44" y="2"/>
                  </a:moveTo>
                  <a:lnTo>
                    <a:pt x="27" y="0"/>
                  </a:lnTo>
                  <a:lnTo>
                    <a:pt x="0" y="290"/>
                  </a:lnTo>
                  <a:lnTo>
                    <a:pt x="17" y="29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24" name="Freeform 331"/>
            <p:cNvSpPr/>
            <p:nvPr userDrawn="1"/>
          </p:nvSpPr>
          <p:spPr>
            <a:xfrm>
              <a:off x="7818438" y="2762250"/>
              <a:ext cx="55563" cy="463550"/>
            </a:xfrm>
            <a:custGeom>
              <a:avLst/>
              <a:gdLst/>
              <a:ahLst/>
              <a:cxnLst>
                <a:cxn ang="0">
                  <a:pos x="55563" y="0"/>
                </a:cxn>
                <a:cxn ang="0">
                  <a:pos x="42862" y="0"/>
                </a:cxn>
                <a:cxn ang="0">
                  <a:pos x="0" y="460375"/>
                </a:cxn>
                <a:cxn ang="0">
                  <a:pos x="12700" y="463550"/>
                </a:cxn>
                <a:cxn ang="0">
                  <a:pos x="55563" y="0"/>
                </a:cxn>
              </a:cxnLst>
              <a:pathLst>
                <a:path w="35" h="292">
                  <a:moveTo>
                    <a:pt x="35" y="0"/>
                  </a:moveTo>
                  <a:lnTo>
                    <a:pt x="27" y="0"/>
                  </a:lnTo>
                  <a:lnTo>
                    <a:pt x="0" y="290"/>
                  </a:lnTo>
                  <a:lnTo>
                    <a:pt x="8" y="29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4353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25" name="Freeform 332"/>
            <p:cNvSpPr/>
            <p:nvPr userDrawn="1"/>
          </p:nvSpPr>
          <p:spPr>
            <a:xfrm>
              <a:off x="7854951" y="2643188"/>
              <a:ext cx="39688" cy="257175"/>
            </a:xfrm>
            <a:custGeom>
              <a:avLst/>
              <a:gdLst/>
              <a:ahLst/>
              <a:cxnLst>
                <a:cxn ang="0">
                  <a:pos x="36380" y="6594"/>
                </a:cxn>
                <a:cxn ang="0">
                  <a:pos x="19844" y="3297"/>
                </a:cxn>
                <a:cxn ang="0">
                  <a:pos x="0" y="151667"/>
                </a:cxn>
                <a:cxn ang="0">
                  <a:pos x="29766" y="154964"/>
                </a:cxn>
                <a:cxn ang="0">
                  <a:pos x="23151" y="257175"/>
                </a:cxn>
                <a:cxn ang="0">
                  <a:pos x="23151" y="257175"/>
                </a:cxn>
                <a:cxn ang="0">
                  <a:pos x="26458" y="237392"/>
                </a:cxn>
                <a:cxn ang="0">
                  <a:pos x="39688" y="145073"/>
                </a:cxn>
                <a:cxn ang="0">
                  <a:pos x="36380" y="6594"/>
                </a:cxn>
              </a:cxnLst>
              <a:pathLst>
                <a:path w="12" h="78">
                  <a:moveTo>
                    <a:pt x="11" y="2"/>
                  </a:moveTo>
                  <a:cubicBezTo>
                    <a:pt x="11" y="1"/>
                    <a:pt x="7" y="0"/>
                    <a:pt x="6" y="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8" y="72"/>
                  </a:cubicBezTo>
                  <a:cubicBezTo>
                    <a:pt x="9" y="66"/>
                    <a:pt x="12" y="47"/>
                    <a:pt x="12" y="44"/>
                  </a:cubicBezTo>
                  <a:cubicBezTo>
                    <a:pt x="12" y="30"/>
                    <a:pt x="11" y="18"/>
                    <a:pt x="11" y="2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26" name="Freeform 333"/>
            <p:cNvSpPr/>
            <p:nvPr userDrawn="1"/>
          </p:nvSpPr>
          <p:spPr>
            <a:xfrm>
              <a:off x="7851776" y="2787650"/>
              <a:ext cx="36513" cy="11113"/>
            </a:xfrm>
            <a:custGeom>
              <a:avLst/>
              <a:gdLst/>
              <a:ahLst/>
              <a:cxnLst>
                <a:cxn ang="0">
                  <a:pos x="36513" y="3175"/>
                </a:cxn>
                <a:cxn ang="0">
                  <a:pos x="0" y="0"/>
                </a:cxn>
                <a:cxn ang="0">
                  <a:pos x="0" y="6350"/>
                </a:cxn>
                <a:cxn ang="0">
                  <a:pos x="33337" y="11113"/>
                </a:cxn>
                <a:cxn ang="0">
                  <a:pos x="36513" y="3175"/>
                </a:cxn>
              </a:cxnLst>
              <a:pathLst>
                <a:path w="23" h="7">
                  <a:moveTo>
                    <a:pt x="23" y="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1" y="7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504D6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27" name="Freeform 334"/>
            <p:cNvSpPr/>
            <p:nvPr userDrawn="1"/>
          </p:nvSpPr>
          <p:spPr>
            <a:xfrm>
              <a:off x="7634288" y="2771775"/>
              <a:ext cx="119063" cy="368300"/>
            </a:xfrm>
            <a:custGeom>
              <a:avLst/>
              <a:gdLst/>
              <a:ahLst/>
              <a:cxnLst>
                <a:cxn ang="0">
                  <a:pos x="0" y="12700"/>
                </a:cxn>
                <a:cxn ang="0">
                  <a:pos x="88900" y="368300"/>
                </a:cxn>
                <a:cxn ang="0">
                  <a:pos x="119063" y="361950"/>
                </a:cxn>
                <a:cxn ang="0">
                  <a:pos x="30162" y="3175"/>
                </a:cxn>
                <a:cxn ang="0">
                  <a:pos x="12700" y="0"/>
                </a:cxn>
                <a:cxn ang="0">
                  <a:pos x="0" y="12700"/>
                </a:cxn>
              </a:cxnLst>
              <a:pathLst>
                <a:path w="75" h="232">
                  <a:moveTo>
                    <a:pt x="0" y="8"/>
                  </a:moveTo>
                  <a:lnTo>
                    <a:pt x="56" y="232"/>
                  </a:lnTo>
                  <a:lnTo>
                    <a:pt x="75" y="228"/>
                  </a:lnTo>
                  <a:lnTo>
                    <a:pt x="19" y="2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394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28" name="Freeform 335"/>
            <p:cNvSpPr/>
            <p:nvPr userDrawn="1"/>
          </p:nvSpPr>
          <p:spPr>
            <a:xfrm>
              <a:off x="7634288" y="2768600"/>
              <a:ext cx="104775" cy="371475"/>
            </a:xfrm>
            <a:custGeom>
              <a:avLst/>
              <a:gdLst/>
              <a:ahLst/>
              <a:cxnLst>
                <a:cxn ang="0">
                  <a:pos x="0" y="15875"/>
                </a:cxn>
                <a:cxn ang="0">
                  <a:pos x="88900" y="371475"/>
                </a:cxn>
                <a:cxn ang="0">
                  <a:pos x="104775" y="368300"/>
                </a:cxn>
                <a:cxn ang="0">
                  <a:pos x="12700" y="0"/>
                </a:cxn>
                <a:cxn ang="0">
                  <a:pos x="0" y="15875"/>
                </a:cxn>
              </a:cxnLst>
              <a:pathLst>
                <a:path w="66" h="234">
                  <a:moveTo>
                    <a:pt x="0" y="10"/>
                  </a:moveTo>
                  <a:lnTo>
                    <a:pt x="56" y="234"/>
                  </a:lnTo>
                  <a:lnTo>
                    <a:pt x="66" y="232"/>
                  </a:lnTo>
                  <a:lnTo>
                    <a:pt x="8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465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29" name="Freeform 336"/>
            <p:cNvSpPr/>
            <p:nvPr userDrawn="1"/>
          </p:nvSpPr>
          <p:spPr>
            <a:xfrm>
              <a:off x="7627938" y="2692400"/>
              <a:ext cx="36513" cy="98425"/>
            </a:xfrm>
            <a:custGeom>
              <a:avLst/>
              <a:gdLst/>
              <a:ahLst/>
              <a:cxnLst>
                <a:cxn ang="0">
                  <a:pos x="36513" y="82020"/>
                </a:cxn>
                <a:cxn ang="0">
                  <a:pos x="0" y="0"/>
                </a:cxn>
                <a:cxn ang="0">
                  <a:pos x="6638" y="91863"/>
                </a:cxn>
                <a:cxn ang="0">
                  <a:pos x="13277" y="98425"/>
                </a:cxn>
                <a:cxn ang="0">
                  <a:pos x="19916" y="82020"/>
                </a:cxn>
                <a:cxn ang="0">
                  <a:pos x="33193" y="91863"/>
                </a:cxn>
                <a:cxn ang="0">
                  <a:pos x="36513" y="82020"/>
                </a:cxn>
              </a:cxnLst>
              <a:pathLst>
                <a:path w="11" h="30">
                  <a:moveTo>
                    <a:pt x="11" y="2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3" y="30"/>
                    <a:pt x="4" y="30"/>
                  </a:cubicBezTo>
                  <a:cubicBezTo>
                    <a:pt x="6" y="29"/>
                    <a:pt x="4" y="25"/>
                    <a:pt x="6" y="25"/>
                  </a:cubicBezTo>
                  <a:cubicBezTo>
                    <a:pt x="8" y="24"/>
                    <a:pt x="9" y="28"/>
                    <a:pt x="10" y="28"/>
                  </a:cubicBezTo>
                  <a:cubicBezTo>
                    <a:pt x="11" y="28"/>
                    <a:pt x="11" y="25"/>
                    <a:pt x="11" y="25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30" name="Freeform 337"/>
            <p:cNvSpPr/>
            <p:nvPr userDrawn="1"/>
          </p:nvSpPr>
          <p:spPr>
            <a:xfrm>
              <a:off x="7627938" y="2692400"/>
              <a:ext cx="19050" cy="98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50" y="91863"/>
                </a:cxn>
                <a:cxn ang="0">
                  <a:pos x="12700" y="98425"/>
                </a:cxn>
                <a:cxn ang="0">
                  <a:pos x="19050" y="82020"/>
                </a:cxn>
                <a:cxn ang="0">
                  <a:pos x="19050" y="82020"/>
                </a:cxn>
                <a:cxn ang="0">
                  <a:pos x="0" y="0"/>
                </a:cxn>
              </a:cxnLst>
              <a:pathLst>
                <a:path w="6" h="30">
                  <a:moveTo>
                    <a:pt x="0" y="0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3" y="30"/>
                    <a:pt x="4" y="30"/>
                  </a:cubicBezTo>
                  <a:cubicBezTo>
                    <a:pt x="6" y="29"/>
                    <a:pt x="4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BB4A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31" name="Freeform 338"/>
            <p:cNvSpPr/>
            <p:nvPr userDrawn="1"/>
          </p:nvSpPr>
          <p:spPr>
            <a:xfrm>
              <a:off x="7627938" y="2692400"/>
              <a:ext cx="9525" cy="30163"/>
            </a:xfrm>
            <a:custGeom>
              <a:avLst/>
              <a:gdLst/>
              <a:ahLst/>
              <a:cxnLst>
                <a:cxn ang="0">
                  <a:pos x="9525" y="26987"/>
                </a:cxn>
                <a:cxn ang="0">
                  <a:pos x="0" y="0"/>
                </a:cxn>
                <a:cxn ang="0">
                  <a:pos x="3175" y="30163"/>
                </a:cxn>
                <a:cxn ang="0">
                  <a:pos x="9525" y="26987"/>
                </a:cxn>
              </a:cxnLst>
              <a:pathLst>
                <a:path w="6" h="19">
                  <a:moveTo>
                    <a:pt x="6" y="17"/>
                  </a:moveTo>
                  <a:lnTo>
                    <a:pt x="0" y="0"/>
                  </a:lnTo>
                  <a:lnTo>
                    <a:pt x="2" y="19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4141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32" name="Freeform 339"/>
            <p:cNvSpPr/>
            <p:nvPr userDrawn="1"/>
          </p:nvSpPr>
          <p:spPr>
            <a:xfrm>
              <a:off x="7656513" y="2728913"/>
              <a:ext cx="79375" cy="379413"/>
            </a:xfrm>
            <a:custGeom>
              <a:avLst/>
              <a:gdLst/>
              <a:ahLst/>
              <a:cxnLst>
                <a:cxn ang="0">
                  <a:pos x="0" y="9525"/>
                </a:cxn>
                <a:cxn ang="0">
                  <a:pos x="50800" y="379413"/>
                </a:cxn>
                <a:cxn ang="0">
                  <a:pos x="79375" y="371475"/>
                </a:cxn>
                <a:cxn ang="0">
                  <a:pos x="33337" y="6350"/>
                </a:cxn>
                <a:cxn ang="0">
                  <a:pos x="17462" y="0"/>
                </a:cxn>
                <a:cxn ang="0">
                  <a:pos x="0" y="9525"/>
                </a:cxn>
              </a:cxnLst>
              <a:pathLst>
                <a:path w="50" h="239">
                  <a:moveTo>
                    <a:pt x="0" y="6"/>
                  </a:moveTo>
                  <a:lnTo>
                    <a:pt x="32" y="239"/>
                  </a:lnTo>
                  <a:lnTo>
                    <a:pt x="50" y="234"/>
                  </a:lnTo>
                  <a:lnTo>
                    <a:pt x="21" y="4"/>
                  </a:lnTo>
                  <a:lnTo>
                    <a:pt x="11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94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33" name="Freeform 340"/>
            <p:cNvSpPr/>
            <p:nvPr userDrawn="1"/>
          </p:nvSpPr>
          <p:spPr>
            <a:xfrm>
              <a:off x="7656513" y="2725738"/>
              <a:ext cx="66675" cy="382588"/>
            </a:xfrm>
            <a:custGeom>
              <a:avLst/>
              <a:gdLst/>
              <a:ahLst/>
              <a:cxnLst>
                <a:cxn ang="0">
                  <a:pos x="0" y="12700"/>
                </a:cxn>
                <a:cxn ang="0">
                  <a:pos x="50800" y="382588"/>
                </a:cxn>
                <a:cxn ang="0">
                  <a:pos x="66675" y="379412"/>
                </a:cxn>
                <a:cxn ang="0">
                  <a:pos x="17462" y="0"/>
                </a:cxn>
                <a:cxn ang="0">
                  <a:pos x="0" y="12700"/>
                </a:cxn>
              </a:cxnLst>
              <a:pathLst>
                <a:path w="42" h="241">
                  <a:moveTo>
                    <a:pt x="0" y="8"/>
                  </a:moveTo>
                  <a:lnTo>
                    <a:pt x="32" y="241"/>
                  </a:lnTo>
                  <a:lnTo>
                    <a:pt x="42" y="239"/>
                  </a:lnTo>
                  <a:lnTo>
                    <a:pt x="1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465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34" name="Freeform 341"/>
            <p:cNvSpPr/>
            <p:nvPr userDrawn="1"/>
          </p:nvSpPr>
          <p:spPr>
            <a:xfrm>
              <a:off x="7656513" y="2649538"/>
              <a:ext cx="33338" cy="98425"/>
            </a:xfrm>
            <a:custGeom>
              <a:avLst/>
              <a:gdLst/>
              <a:ahLst/>
              <a:cxnLst>
                <a:cxn ang="0">
                  <a:pos x="33338" y="85301"/>
                </a:cxn>
                <a:cxn ang="0">
                  <a:pos x="6667" y="0"/>
                </a:cxn>
                <a:cxn ang="0">
                  <a:pos x="0" y="88582"/>
                </a:cxn>
                <a:cxn ang="0">
                  <a:pos x="10001" y="95144"/>
                </a:cxn>
                <a:cxn ang="0">
                  <a:pos x="16669" y="82020"/>
                </a:cxn>
                <a:cxn ang="0">
                  <a:pos x="30004" y="95144"/>
                </a:cxn>
                <a:cxn ang="0">
                  <a:pos x="33338" y="85301"/>
                </a:cxn>
              </a:cxnLst>
              <a:pathLst>
                <a:path w="10" h="30">
                  <a:moveTo>
                    <a:pt x="10" y="26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2" y="30"/>
                    <a:pt x="3" y="29"/>
                  </a:cubicBezTo>
                  <a:cubicBezTo>
                    <a:pt x="4" y="29"/>
                    <a:pt x="3" y="25"/>
                    <a:pt x="5" y="25"/>
                  </a:cubicBezTo>
                  <a:cubicBezTo>
                    <a:pt x="7" y="25"/>
                    <a:pt x="7" y="29"/>
                    <a:pt x="9" y="29"/>
                  </a:cubicBezTo>
                  <a:cubicBezTo>
                    <a:pt x="10" y="28"/>
                    <a:pt x="10" y="26"/>
                    <a:pt x="10" y="26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35" name="Freeform 342"/>
            <p:cNvSpPr/>
            <p:nvPr userDrawn="1"/>
          </p:nvSpPr>
          <p:spPr>
            <a:xfrm>
              <a:off x="7656513" y="2649538"/>
              <a:ext cx="17463" cy="98425"/>
            </a:xfrm>
            <a:custGeom>
              <a:avLst/>
              <a:gdLst/>
              <a:ahLst/>
              <a:cxnLst>
                <a:cxn ang="0">
                  <a:pos x="6985" y="0"/>
                </a:cxn>
                <a:cxn ang="0">
                  <a:pos x="0" y="88582"/>
                </a:cxn>
                <a:cxn ang="0">
                  <a:pos x="10477" y="95144"/>
                </a:cxn>
                <a:cxn ang="0">
                  <a:pos x="17463" y="82020"/>
                </a:cxn>
                <a:cxn ang="0">
                  <a:pos x="17463" y="82020"/>
                </a:cxn>
                <a:cxn ang="0">
                  <a:pos x="6985" y="0"/>
                </a:cxn>
              </a:cxnLst>
              <a:pathLst>
                <a:path w="5" h="30">
                  <a:moveTo>
                    <a:pt x="2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2" y="30"/>
                    <a:pt x="3" y="29"/>
                  </a:cubicBezTo>
                  <a:cubicBezTo>
                    <a:pt x="4" y="29"/>
                    <a:pt x="3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BB4A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36" name="Freeform 343"/>
            <p:cNvSpPr/>
            <p:nvPr userDrawn="1"/>
          </p:nvSpPr>
          <p:spPr>
            <a:xfrm>
              <a:off x="7664451" y="2649538"/>
              <a:ext cx="9525" cy="26988"/>
            </a:xfrm>
            <a:custGeom>
              <a:avLst/>
              <a:gdLst/>
              <a:ahLst/>
              <a:cxnLst>
                <a:cxn ang="0">
                  <a:pos x="9525" y="26988"/>
                </a:cxn>
                <a:cxn ang="0">
                  <a:pos x="0" y="0"/>
                </a:cxn>
                <a:cxn ang="0">
                  <a:pos x="0" y="26988"/>
                </a:cxn>
                <a:cxn ang="0">
                  <a:pos x="9525" y="26988"/>
                </a:cxn>
              </a:cxnLst>
              <a:pathLst>
                <a:path w="6" h="17">
                  <a:moveTo>
                    <a:pt x="6" y="17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4141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37" name="Freeform 344"/>
            <p:cNvSpPr/>
            <p:nvPr userDrawn="1"/>
          </p:nvSpPr>
          <p:spPr>
            <a:xfrm>
              <a:off x="7643813" y="2887663"/>
              <a:ext cx="247650" cy="398463"/>
            </a:xfrm>
            <a:custGeom>
              <a:avLst/>
              <a:gdLst/>
              <a:ahLst/>
              <a:cxnLst>
                <a:cxn ang="0">
                  <a:pos x="247650" y="0"/>
                </a:cxn>
                <a:cxn ang="0">
                  <a:pos x="247650" y="368825"/>
                </a:cxn>
                <a:cxn ang="0">
                  <a:pos x="227838" y="398463"/>
                </a:cxn>
                <a:cxn ang="0">
                  <a:pos x="19812" y="398463"/>
                </a:cxn>
                <a:cxn ang="0">
                  <a:pos x="0" y="368825"/>
                </a:cxn>
                <a:cxn ang="0">
                  <a:pos x="0" y="0"/>
                </a:cxn>
                <a:cxn ang="0">
                  <a:pos x="247650" y="0"/>
                </a:cxn>
              </a:cxnLst>
              <a:pathLst>
                <a:path w="75" h="121">
                  <a:moveTo>
                    <a:pt x="75" y="0"/>
                  </a:moveTo>
                  <a:cubicBezTo>
                    <a:pt x="75" y="112"/>
                    <a:pt x="75" y="112"/>
                    <a:pt x="75" y="112"/>
                  </a:cubicBezTo>
                  <a:cubicBezTo>
                    <a:pt x="75" y="117"/>
                    <a:pt x="72" y="121"/>
                    <a:pt x="69" y="121"/>
                  </a:cubicBezTo>
                  <a:cubicBezTo>
                    <a:pt x="6" y="121"/>
                    <a:pt x="6" y="121"/>
                    <a:pt x="6" y="121"/>
                  </a:cubicBezTo>
                  <a:cubicBezTo>
                    <a:pt x="3" y="121"/>
                    <a:pt x="0" y="117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38" name="Rectangle 345"/>
            <p:cNvSpPr/>
            <p:nvPr userDrawn="1"/>
          </p:nvSpPr>
          <p:spPr>
            <a:xfrm>
              <a:off x="7643813" y="2887663"/>
              <a:ext cx="247650" cy="38100"/>
            </a:xfrm>
            <a:prstGeom prst="rect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39" name="Freeform 346"/>
            <p:cNvSpPr/>
            <p:nvPr userDrawn="1"/>
          </p:nvSpPr>
          <p:spPr>
            <a:xfrm>
              <a:off x="7766051" y="2925763"/>
              <a:ext cx="125413" cy="360363"/>
            </a:xfrm>
            <a:custGeom>
              <a:avLst/>
              <a:gdLst/>
              <a:ahLst/>
              <a:cxnLst>
                <a:cxn ang="0">
                  <a:pos x="125413" y="330608"/>
                </a:cxn>
                <a:cxn ang="0">
                  <a:pos x="125413" y="0"/>
                </a:cxn>
                <a:cxn ang="0">
                  <a:pos x="0" y="0"/>
                </a:cxn>
                <a:cxn ang="0">
                  <a:pos x="0" y="360363"/>
                </a:cxn>
                <a:cxn ang="0">
                  <a:pos x="105610" y="360363"/>
                </a:cxn>
                <a:cxn ang="0">
                  <a:pos x="125413" y="330608"/>
                </a:cxn>
              </a:cxnLst>
              <a:pathLst>
                <a:path w="38" h="109">
                  <a:moveTo>
                    <a:pt x="38" y="10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32" y="109"/>
                    <a:pt x="32" y="109"/>
                    <a:pt x="32" y="109"/>
                  </a:cubicBezTo>
                  <a:cubicBezTo>
                    <a:pt x="35" y="109"/>
                    <a:pt x="38" y="105"/>
                    <a:pt x="38" y="100"/>
                  </a:cubicBezTo>
                  <a:close/>
                </a:path>
              </a:pathLst>
            </a:custGeom>
            <a:solidFill>
              <a:srgbClr val="7F808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40" name="Rectangle 347"/>
            <p:cNvSpPr/>
            <p:nvPr userDrawn="1"/>
          </p:nvSpPr>
          <p:spPr>
            <a:xfrm>
              <a:off x="7766051" y="2887663"/>
              <a:ext cx="125413" cy="38100"/>
            </a:xfrm>
            <a:prstGeom prst="rect">
              <a:avLst/>
            </a:prstGeom>
            <a:solidFill>
              <a:srgbClr val="535456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41" name="Freeform 348"/>
            <p:cNvSpPr/>
            <p:nvPr userDrawn="1"/>
          </p:nvSpPr>
          <p:spPr>
            <a:xfrm>
              <a:off x="3311526" y="4498975"/>
              <a:ext cx="73025" cy="187325"/>
            </a:xfrm>
            <a:custGeom>
              <a:avLst/>
              <a:gdLst/>
              <a:ahLst/>
              <a:cxnLst>
                <a:cxn ang="0">
                  <a:pos x="36512" y="0"/>
                </a:cxn>
                <a:cxn ang="0">
                  <a:pos x="36512" y="0"/>
                </a:cxn>
                <a:cxn ang="0">
                  <a:pos x="0" y="39436"/>
                </a:cxn>
                <a:cxn ang="0">
                  <a:pos x="0" y="147888"/>
                </a:cxn>
                <a:cxn ang="0">
                  <a:pos x="36512" y="187325"/>
                </a:cxn>
                <a:cxn ang="0">
                  <a:pos x="36512" y="187325"/>
                </a:cxn>
                <a:cxn ang="0">
                  <a:pos x="73025" y="147888"/>
                </a:cxn>
                <a:cxn ang="0">
                  <a:pos x="73025" y="39436"/>
                </a:cxn>
                <a:cxn ang="0">
                  <a:pos x="36512" y="0"/>
                </a:cxn>
              </a:cxnLst>
              <a:pathLst>
                <a:path w="22" h="57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2"/>
                    <a:pt x="5" y="57"/>
                    <a:pt x="11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7" y="57"/>
                    <a:pt x="22" y="52"/>
                    <a:pt x="22" y="45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rgbClr val="638F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42" name="Freeform 349"/>
            <p:cNvSpPr/>
            <p:nvPr userDrawn="1"/>
          </p:nvSpPr>
          <p:spPr>
            <a:xfrm>
              <a:off x="3311526" y="4686300"/>
              <a:ext cx="73025" cy="190500"/>
            </a:xfrm>
            <a:custGeom>
              <a:avLst/>
              <a:gdLst/>
              <a:ahLst/>
              <a:cxnLst>
                <a:cxn ang="0">
                  <a:pos x="36512" y="0"/>
                </a:cxn>
                <a:cxn ang="0">
                  <a:pos x="36512" y="0"/>
                </a:cxn>
                <a:cxn ang="0">
                  <a:pos x="0" y="42698"/>
                </a:cxn>
                <a:cxn ang="0">
                  <a:pos x="0" y="147801"/>
                </a:cxn>
                <a:cxn ang="0">
                  <a:pos x="36512" y="190500"/>
                </a:cxn>
                <a:cxn ang="0">
                  <a:pos x="36512" y="190500"/>
                </a:cxn>
                <a:cxn ang="0">
                  <a:pos x="73025" y="147801"/>
                </a:cxn>
                <a:cxn ang="0">
                  <a:pos x="73025" y="42698"/>
                </a:cxn>
                <a:cxn ang="0">
                  <a:pos x="36512" y="0"/>
                </a:cxn>
              </a:cxnLst>
              <a:pathLst>
                <a:path w="22" h="58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2"/>
                    <a:pt x="5" y="58"/>
                    <a:pt x="11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7" y="58"/>
                    <a:pt x="22" y="52"/>
                    <a:pt x="22" y="45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rgbClr val="F4824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43" name="Freeform 350"/>
            <p:cNvSpPr/>
            <p:nvPr userDrawn="1"/>
          </p:nvSpPr>
          <p:spPr>
            <a:xfrm>
              <a:off x="3311526" y="4310063"/>
              <a:ext cx="755650" cy="922338"/>
            </a:xfrm>
            <a:custGeom>
              <a:avLst/>
              <a:gdLst/>
              <a:ahLst/>
              <a:cxnLst>
                <a:cxn ang="0">
                  <a:pos x="755650" y="0"/>
                </a:cxn>
                <a:cxn ang="0">
                  <a:pos x="36297" y="0"/>
                </a:cxn>
                <a:cxn ang="0">
                  <a:pos x="0" y="39528"/>
                </a:cxn>
                <a:cxn ang="0">
                  <a:pos x="0" y="148232"/>
                </a:cxn>
                <a:cxn ang="0">
                  <a:pos x="36297" y="187761"/>
                </a:cxn>
                <a:cxn ang="0">
                  <a:pos x="36297" y="922338"/>
                </a:cxn>
                <a:cxn ang="0">
                  <a:pos x="755650" y="922338"/>
                </a:cxn>
                <a:cxn ang="0">
                  <a:pos x="755650" y="0"/>
                </a:cxn>
              </a:cxnLst>
              <a:pathLst>
                <a:path w="229" h="280">
                  <a:moveTo>
                    <a:pt x="22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1"/>
                    <a:pt x="5" y="57"/>
                    <a:pt x="11" y="57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229" y="280"/>
                    <a:pt x="229" y="280"/>
                    <a:pt x="229" y="280"/>
                  </a:cubicBezTo>
                  <a:lnTo>
                    <a:pt x="229" y="0"/>
                  </a:lnTo>
                  <a:close/>
                </a:path>
              </a:pathLst>
            </a:custGeom>
            <a:solidFill>
              <a:srgbClr val="D1AA6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44" name="Freeform 351"/>
            <p:cNvSpPr/>
            <p:nvPr userDrawn="1"/>
          </p:nvSpPr>
          <p:spPr>
            <a:xfrm>
              <a:off x="3381376" y="4579938"/>
              <a:ext cx="85725" cy="168275"/>
            </a:xfrm>
            <a:custGeom>
              <a:avLst/>
              <a:gdLst/>
              <a:ahLst/>
              <a:cxnLst>
                <a:cxn ang="0">
                  <a:pos x="59348" y="3299"/>
                </a:cxn>
                <a:cxn ang="0">
                  <a:pos x="59348" y="3299"/>
                </a:cxn>
                <a:cxn ang="0">
                  <a:pos x="19782" y="32995"/>
                </a:cxn>
                <a:cxn ang="0">
                  <a:pos x="3297" y="122081"/>
                </a:cxn>
                <a:cxn ang="0">
                  <a:pos x="26376" y="164975"/>
                </a:cxn>
                <a:cxn ang="0">
                  <a:pos x="65942" y="135279"/>
                </a:cxn>
                <a:cxn ang="0">
                  <a:pos x="82427" y="46193"/>
                </a:cxn>
                <a:cxn ang="0">
                  <a:pos x="59348" y="3299"/>
                </a:cxn>
              </a:cxnLst>
              <a:pathLst>
                <a:path w="26" h="51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3" y="0"/>
                    <a:pt x="7" y="4"/>
                    <a:pt x="6" y="10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3"/>
                    <a:pt x="3" y="48"/>
                    <a:pt x="8" y="50"/>
                  </a:cubicBezTo>
                  <a:cubicBezTo>
                    <a:pt x="14" y="51"/>
                    <a:pt x="19" y="47"/>
                    <a:pt x="20" y="4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8"/>
                    <a:pt x="23" y="3"/>
                    <a:pt x="18" y="1"/>
                  </a:cubicBezTo>
                  <a:close/>
                </a:path>
              </a:pathLst>
            </a:custGeom>
            <a:solidFill>
              <a:srgbClr val="7E576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45" name="Freeform 352"/>
            <p:cNvSpPr/>
            <p:nvPr userDrawn="1"/>
          </p:nvSpPr>
          <p:spPr>
            <a:xfrm>
              <a:off x="3351213" y="4738688"/>
              <a:ext cx="85725" cy="168275"/>
            </a:xfrm>
            <a:custGeom>
              <a:avLst/>
              <a:gdLst/>
              <a:ahLst/>
              <a:cxnLst>
                <a:cxn ang="0">
                  <a:pos x="56050" y="6599"/>
                </a:cxn>
                <a:cxn ang="0">
                  <a:pos x="56050" y="6599"/>
                </a:cxn>
                <a:cxn ang="0">
                  <a:pos x="19782" y="32995"/>
                </a:cxn>
                <a:cxn ang="0">
                  <a:pos x="3297" y="122081"/>
                </a:cxn>
                <a:cxn ang="0">
                  <a:pos x="26376" y="164975"/>
                </a:cxn>
                <a:cxn ang="0">
                  <a:pos x="65942" y="138579"/>
                </a:cxn>
                <a:cxn ang="0">
                  <a:pos x="82427" y="46193"/>
                </a:cxn>
                <a:cxn ang="0">
                  <a:pos x="56050" y="6599"/>
                </a:cxn>
              </a:cxnLst>
              <a:pathLst>
                <a:path w="26" h="51">
                  <a:moveTo>
                    <a:pt x="17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2" y="0"/>
                    <a:pt x="7" y="4"/>
                    <a:pt x="6" y="10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3"/>
                    <a:pt x="3" y="49"/>
                    <a:pt x="8" y="50"/>
                  </a:cubicBezTo>
                  <a:cubicBezTo>
                    <a:pt x="13" y="51"/>
                    <a:pt x="19" y="48"/>
                    <a:pt x="20" y="4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9"/>
                    <a:pt x="23" y="3"/>
                    <a:pt x="17" y="2"/>
                  </a:cubicBezTo>
                  <a:close/>
                </a:path>
              </a:pathLst>
            </a:custGeom>
            <a:solidFill>
              <a:srgbClr val="806B6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46" name="Freeform 353"/>
            <p:cNvSpPr/>
            <p:nvPr userDrawn="1"/>
          </p:nvSpPr>
          <p:spPr>
            <a:xfrm>
              <a:off x="3321051" y="4422775"/>
              <a:ext cx="755650" cy="922338"/>
            </a:xfrm>
            <a:custGeom>
              <a:avLst/>
              <a:gdLst/>
              <a:ahLst/>
              <a:cxnLst>
                <a:cxn ang="0">
                  <a:pos x="755650" y="144938"/>
                </a:cxn>
                <a:cxn ang="0">
                  <a:pos x="148490" y="3294"/>
                </a:cxn>
                <a:cxn ang="0">
                  <a:pos x="112192" y="29646"/>
                </a:cxn>
                <a:cxn ang="0">
                  <a:pos x="92393" y="121880"/>
                </a:cxn>
                <a:cxn ang="0">
                  <a:pos x="118792" y="161409"/>
                </a:cxn>
                <a:cxn ang="0">
                  <a:pos x="0" y="780693"/>
                </a:cxn>
                <a:cxn ang="0">
                  <a:pos x="607159" y="922338"/>
                </a:cxn>
                <a:cxn ang="0">
                  <a:pos x="755650" y="144938"/>
                </a:cxn>
              </a:cxnLst>
              <a:pathLst>
                <a:path w="229" h="280">
                  <a:moveTo>
                    <a:pt x="229" y="44"/>
                  </a:moveTo>
                  <a:cubicBezTo>
                    <a:pt x="45" y="1"/>
                    <a:pt x="45" y="1"/>
                    <a:pt x="45" y="1"/>
                  </a:cubicBezTo>
                  <a:cubicBezTo>
                    <a:pt x="40" y="0"/>
                    <a:pt x="35" y="3"/>
                    <a:pt x="34" y="9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7" y="42"/>
                    <a:pt x="31" y="48"/>
                    <a:pt x="36" y="4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84" y="280"/>
                    <a:pt x="184" y="280"/>
                    <a:pt x="184" y="280"/>
                  </a:cubicBezTo>
                  <a:lnTo>
                    <a:pt x="229" y="44"/>
                  </a:ln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47" name="Freeform 354"/>
            <p:cNvSpPr/>
            <p:nvPr userDrawn="1"/>
          </p:nvSpPr>
          <p:spPr>
            <a:xfrm>
              <a:off x="3167063" y="4487863"/>
              <a:ext cx="962025" cy="1104900"/>
            </a:xfrm>
            <a:custGeom>
              <a:avLst/>
              <a:gdLst/>
              <a:ahLst/>
              <a:cxnLst>
                <a:cxn ang="0">
                  <a:pos x="962025" y="0"/>
                </a:cxn>
                <a:cxn ang="0">
                  <a:pos x="691867" y="0"/>
                </a:cxn>
                <a:cxn ang="0">
                  <a:pos x="691867" y="0"/>
                </a:cxn>
                <a:cxn ang="0">
                  <a:pos x="171319" y="613466"/>
                </a:cxn>
                <a:cxn ang="0">
                  <a:pos x="0" y="580484"/>
                </a:cxn>
                <a:cxn ang="0">
                  <a:pos x="0" y="1104900"/>
                </a:cxn>
                <a:cxn ang="0">
                  <a:pos x="962025" y="1104900"/>
                </a:cxn>
                <a:cxn ang="0">
                  <a:pos x="962025" y="0"/>
                </a:cxn>
              </a:cxnLst>
              <a:pathLst>
                <a:path w="292" h="335">
                  <a:moveTo>
                    <a:pt x="292" y="0"/>
                  </a:moveTo>
                  <a:cubicBezTo>
                    <a:pt x="210" y="0"/>
                    <a:pt x="210" y="0"/>
                    <a:pt x="210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10" y="103"/>
                    <a:pt x="139" y="186"/>
                    <a:pt x="52" y="186"/>
                  </a:cubicBezTo>
                  <a:cubicBezTo>
                    <a:pt x="33" y="186"/>
                    <a:pt x="16" y="182"/>
                    <a:pt x="0" y="176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292" y="335"/>
                    <a:pt x="292" y="335"/>
                    <a:pt x="292" y="335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48" name="Rectangle 355"/>
            <p:cNvSpPr/>
            <p:nvPr userDrawn="1"/>
          </p:nvSpPr>
          <p:spPr>
            <a:xfrm>
              <a:off x="3167063" y="5403850"/>
              <a:ext cx="962025" cy="1889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49" name="Rectangle 356"/>
            <p:cNvSpPr/>
            <p:nvPr userDrawn="1"/>
          </p:nvSpPr>
          <p:spPr>
            <a:xfrm>
              <a:off x="3167063" y="5332413"/>
              <a:ext cx="962025" cy="34925"/>
            </a:xfrm>
            <a:prstGeom prst="rect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50" name="Rectangle 357"/>
            <p:cNvSpPr/>
            <p:nvPr userDrawn="1"/>
          </p:nvSpPr>
          <p:spPr>
            <a:xfrm>
              <a:off x="4251326" y="3160713"/>
              <a:ext cx="590550" cy="138113"/>
            </a:xfrm>
            <a:prstGeom prst="rect">
              <a:avLst/>
            </a:prstGeom>
            <a:solidFill>
              <a:srgbClr val="806A5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51" name="Rectangle 358"/>
            <p:cNvSpPr/>
            <p:nvPr userDrawn="1"/>
          </p:nvSpPr>
          <p:spPr>
            <a:xfrm>
              <a:off x="4227513" y="3090863"/>
              <a:ext cx="590550" cy="69850"/>
            </a:xfrm>
            <a:prstGeom prst="rect">
              <a:avLst/>
            </a:prstGeom>
            <a:solidFill>
              <a:srgbClr val="FDCF9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52" name="Rectangle 359"/>
            <p:cNvSpPr/>
            <p:nvPr userDrawn="1"/>
          </p:nvSpPr>
          <p:spPr>
            <a:xfrm>
              <a:off x="4318001" y="2998788"/>
              <a:ext cx="588963" cy="92075"/>
            </a:xfrm>
            <a:prstGeom prst="rect">
              <a:avLst/>
            </a:prstGeom>
            <a:solidFill>
              <a:srgbClr val="A156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53" name="Rectangle 360"/>
            <p:cNvSpPr/>
            <p:nvPr userDrawn="1"/>
          </p:nvSpPr>
          <p:spPr>
            <a:xfrm>
              <a:off x="4297363" y="2955925"/>
              <a:ext cx="590550" cy="42863"/>
            </a:xfrm>
            <a:prstGeom prst="rect">
              <a:avLst/>
            </a:prstGeom>
            <a:solidFill>
              <a:srgbClr val="CBE6D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54" name="Freeform 361"/>
            <p:cNvSpPr/>
            <p:nvPr userDrawn="1"/>
          </p:nvSpPr>
          <p:spPr>
            <a:xfrm>
              <a:off x="1854201" y="1387475"/>
              <a:ext cx="392113" cy="501650"/>
            </a:xfrm>
            <a:custGeom>
              <a:avLst/>
              <a:gdLst/>
              <a:ahLst/>
              <a:cxnLst>
                <a:cxn ang="0">
                  <a:pos x="392113" y="260725"/>
                </a:cxn>
                <a:cxn ang="0">
                  <a:pos x="29655" y="336633"/>
                </a:cxn>
                <a:cxn ang="0">
                  <a:pos x="227359" y="478547"/>
                </a:cxn>
                <a:cxn ang="0">
                  <a:pos x="392113" y="260725"/>
                </a:cxn>
              </a:cxnLst>
              <a:pathLst>
                <a:path w="119" h="152">
                  <a:moveTo>
                    <a:pt x="119" y="79"/>
                  </a:moveTo>
                  <a:cubicBezTo>
                    <a:pt x="107" y="36"/>
                    <a:pt x="0" y="0"/>
                    <a:pt x="9" y="102"/>
                  </a:cubicBezTo>
                  <a:cubicBezTo>
                    <a:pt x="12" y="140"/>
                    <a:pt x="57" y="152"/>
                    <a:pt x="69" y="145"/>
                  </a:cubicBezTo>
                  <a:cubicBezTo>
                    <a:pt x="81" y="137"/>
                    <a:pt x="119" y="79"/>
                    <a:pt x="119" y="79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55" name="Freeform 362"/>
            <p:cNvSpPr/>
            <p:nvPr userDrawn="1"/>
          </p:nvSpPr>
          <p:spPr>
            <a:xfrm>
              <a:off x="9202738" y="1941513"/>
              <a:ext cx="522288" cy="382588"/>
            </a:xfrm>
            <a:custGeom>
              <a:avLst/>
              <a:gdLst/>
              <a:ahLst/>
              <a:cxnLst>
                <a:cxn ang="0">
                  <a:pos x="522288" y="0"/>
                </a:cxn>
                <a:cxn ang="0">
                  <a:pos x="518982" y="46174"/>
                </a:cxn>
                <a:cxn ang="0">
                  <a:pos x="145447" y="214381"/>
                </a:cxn>
                <a:cxn ang="0">
                  <a:pos x="165281" y="316624"/>
                </a:cxn>
                <a:cxn ang="0">
                  <a:pos x="76029" y="336413"/>
                </a:cxn>
                <a:cxn ang="0">
                  <a:pos x="3305" y="174803"/>
                </a:cxn>
                <a:cxn ang="0">
                  <a:pos x="99168" y="135225"/>
                </a:cxn>
                <a:cxn ang="0">
                  <a:pos x="99168" y="135225"/>
                </a:cxn>
                <a:cxn ang="0">
                  <a:pos x="522288" y="0"/>
                </a:cxn>
              </a:cxnLst>
              <a:pathLst>
                <a:path w="158" h="116">
                  <a:moveTo>
                    <a:pt x="158" y="0"/>
                  </a:moveTo>
                  <a:cubicBezTo>
                    <a:pt x="157" y="14"/>
                    <a:pt x="157" y="14"/>
                    <a:pt x="157" y="14"/>
                  </a:cubicBezTo>
                  <a:cubicBezTo>
                    <a:pt x="133" y="15"/>
                    <a:pt x="58" y="46"/>
                    <a:pt x="44" y="65"/>
                  </a:cubicBezTo>
                  <a:cubicBezTo>
                    <a:pt x="47" y="77"/>
                    <a:pt x="50" y="89"/>
                    <a:pt x="50" y="96"/>
                  </a:cubicBezTo>
                  <a:cubicBezTo>
                    <a:pt x="51" y="112"/>
                    <a:pt x="34" y="116"/>
                    <a:pt x="23" y="102"/>
                  </a:cubicBezTo>
                  <a:cubicBezTo>
                    <a:pt x="12" y="88"/>
                    <a:pt x="0" y="55"/>
                    <a:pt x="1" y="53"/>
                  </a:cubicBezTo>
                  <a:cubicBezTo>
                    <a:pt x="2" y="52"/>
                    <a:pt x="20" y="45"/>
                    <a:pt x="30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70" y="26"/>
                    <a:pt x="116" y="14"/>
                    <a:pt x="158" y="0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56" name="Freeform 363"/>
            <p:cNvSpPr/>
            <p:nvPr userDrawn="1"/>
          </p:nvSpPr>
          <p:spPr>
            <a:xfrm>
              <a:off x="9220201" y="2085975"/>
              <a:ext cx="138113" cy="207963"/>
            </a:xfrm>
            <a:custGeom>
              <a:avLst/>
              <a:gdLst/>
              <a:ahLst/>
              <a:cxnLst>
                <a:cxn ang="0">
                  <a:pos x="95363" y="0"/>
                </a:cxn>
                <a:cxn ang="0">
                  <a:pos x="46037" y="16505"/>
                </a:cxn>
                <a:cxn ang="0">
                  <a:pos x="13153" y="33010"/>
                </a:cxn>
                <a:cxn ang="0">
                  <a:pos x="0" y="36311"/>
                </a:cxn>
                <a:cxn ang="0">
                  <a:pos x="6576" y="66020"/>
                </a:cxn>
                <a:cxn ang="0">
                  <a:pos x="32884" y="125438"/>
                </a:cxn>
                <a:cxn ang="0">
                  <a:pos x="65768" y="184856"/>
                </a:cxn>
                <a:cxn ang="0">
                  <a:pos x="98652" y="207963"/>
                </a:cxn>
                <a:cxn ang="0">
                  <a:pos x="124959" y="201361"/>
                </a:cxn>
                <a:cxn ang="0">
                  <a:pos x="138113" y="171652"/>
                </a:cxn>
                <a:cxn ang="0">
                  <a:pos x="131536" y="135341"/>
                </a:cxn>
                <a:cxn ang="0">
                  <a:pos x="121670" y="89127"/>
                </a:cxn>
                <a:cxn ang="0">
                  <a:pos x="101940" y="23107"/>
                </a:cxn>
                <a:cxn ang="0">
                  <a:pos x="95363" y="0"/>
                </a:cxn>
              </a:cxnLst>
              <a:pathLst>
                <a:path w="42" h="63">
                  <a:moveTo>
                    <a:pt x="29" y="0"/>
                  </a:moveTo>
                  <a:cubicBezTo>
                    <a:pt x="24" y="2"/>
                    <a:pt x="19" y="3"/>
                    <a:pt x="14" y="5"/>
                  </a:cubicBezTo>
                  <a:cubicBezTo>
                    <a:pt x="11" y="7"/>
                    <a:pt x="7" y="8"/>
                    <a:pt x="4" y="10"/>
                  </a:cubicBezTo>
                  <a:cubicBezTo>
                    <a:pt x="3" y="10"/>
                    <a:pt x="1" y="11"/>
                    <a:pt x="0" y="11"/>
                  </a:cubicBezTo>
                  <a:cubicBezTo>
                    <a:pt x="0" y="14"/>
                    <a:pt x="2" y="18"/>
                    <a:pt x="2" y="20"/>
                  </a:cubicBezTo>
                  <a:cubicBezTo>
                    <a:pt x="5" y="26"/>
                    <a:pt x="7" y="32"/>
                    <a:pt x="10" y="38"/>
                  </a:cubicBezTo>
                  <a:cubicBezTo>
                    <a:pt x="13" y="44"/>
                    <a:pt x="16" y="51"/>
                    <a:pt x="20" y="56"/>
                  </a:cubicBezTo>
                  <a:cubicBezTo>
                    <a:pt x="23" y="59"/>
                    <a:pt x="27" y="62"/>
                    <a:pt x="30" y="63"/>
                  </a:cubicBezTo>
                  <a:cubicBezTo>
                    <a:pt x="33" y="63"/>
                    <a:pt x="36" y="63"/>
                    <a:pt x="38" y="61"/>
                  </a:cubicBezTo>
                  <a:cubicBezTo>
                    <a:pt x="41" y="59"/>
                    <a:pt x="42" y="56"/>
                    <a:pt x="42" y="52"/>
                  </a:cubicBezTo>
                  <a:cubicBezTo>
                    <a:pt x="41" y="49"/>
                    <a:pt x="41" y="45"/>
                    <a:pt x="40" y="41"/>
                  </a:cubicBezTo>
                  <a:cubicBezTo>
                    <a:pt x="39" y="36"/>
                    <a:pt x="38" y="32"/>
                    <a:pt x="37" y="27"/>
                  </a:cubicBezTo>
                  <a:cubicBezTo>
                    <a:pt x="35" y="20"/>
                    <a:pt x="33" y="14"/>
                    <a:pt x="31" y="7"/>
                  </a:cubicBezTo>
                  <a:cubicBezTo>
                    <a:pt x="31" y="5"/>
                    <a:pt x="30" y="2"/>
                    <a:pt x="29" y="0"/>
                  </a:cubicBezTo>
                  <a:close/>
                </a:path>
              </a:pathLst>
            </a:custGeom>
            <a:solidFill>
              <a:srgbClr val="B8C5C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57" name="Freeform 364"/>
            <p:cNvSpPr/>
            <p:nvPr userDrawn="1"/>
          </p:nvSpPr>
          <p:spPr>
            <a:xfrm>
              <a:off x="9701213" y="1855788"/>
              <a:ext cx="204788" cy="296863"/>
            </a:xfrm>
            <a:custGeom>
              <a:avLst/>
              <a:gdLst/>
              <a:ahLst/>
              <a:cxnLst>
                <a:cxn ang="0">
                  <a:pos x="75969" y="9895"/>
                </a:cxn>
                <a:cxn ang="0">
                  <a:pos x="13212" y="168222"/>
                </a:cxn>
                <a:cxn ang="0">
                  <a:pos x="128818" y="283669"/>
                </a:cxn>
                <a:cxn ang="0">
                  <a:pos x="191575" y="125342"/>
                </a:cxn>
                <a:cxn ang="0">
                  <a:pos x="75969" y="9895"/>
                </a:cxn>
              </a:cxnLst>
              <a:pathLst>
                <a:path w="62" h="90">
                  <a:moveTo>
                    <a:pt x="23" y="3"/>
                  </a:moveTo>
                  <a:cubicBezTo>
                    <a:pt x="8" y="7"/>
                    <a:pt x="0" y="28"/>
                    <a:pt x="4" y="51"/>
                  </a:cubicBezTo>
                  <a:cubicBezTo>
                    <a:pt x="9" y="74"/>
                    <a:pt x="24" y="90"/>
                    <a:pt x="39" y="86"/>
                  </a:cubicBezTo>
                  <a:cubicBezTo>
                    <a:pt x="54" y="82"/>
                    <a:pt x="62" y="61"/>
                    <a:pt x="58" y="38"/>
                  </a:cubicBezTo>
                  <a:cubicBezTo>
                    <a:pt x="53" y="15"/>
                    <a:pt x="38" y="0"/>
                    <a:pt x="23" y="3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58" name="Freeform 365"/>
            <p:cNvSpPr/>
            <p:nvPr userDrawn="1"/>
          </p:nvSpPr>
          <p:spPr>
            <a:xfrm>
              <a:off x="9753601" y="1905000"/>
              <a:ext cx="112713" cy="195263"/>
            </a:xfrm>
            <a:custGeom>
              <a:avLst/>
              <a:gdLst/>
              <a:ahLst/>
              <a:cxnLst>
                <a:cxn ang="0">
                  <a:pos x="6630" y="16547"/>
                </a:cxn>
                <a:cxn ang="0">
                  <a:pos x="72931" y="19857"/>
                </a:cxn>
                <a:cxn ang="0">
                  <a:pos x="99452" y="152238"/>
                </a:cxn>
                <a:cxn ang="0">
                  <a:pos x="36465" y="185334"/>
                </a:cxn>
                <a:cxn ang="0">
                  <a:pos x="16575" y="142310"/>
                </a:cxn>
                <a:cxn ang="0">
                  <a:pos x="36465" y="99286"/>
                </a:cxn>
                <a:cxn ang="0">
                  <a:pos x="9945" y="92667"/>
                </a:cxn>
                <a:cxn ang="0">
                  <a:pos x="0" y="36404"/>
                </a:cxn>
                <a:cxn ang="0">
                  <a:pos x="6630" y="16547"/>
                </a:cxn>
              </a:cxnLst>
              <a:pathLst>
                <a:path w="34" h="59">
                  <a:moveTo>
                    <a:pt x="2" y="5"/>
                  </a:moveTo>
                  <a:cubicBezTo>
                    <a:pt x="4" y="4"/>
                    <a:pt x="14" y="0"/>
                    <a:pt x="22" y="6"/>
                  </a:cubicBezTo>
                  <a:cubicBezTo>
                    <a:pt x="30" y="13"/>
                    <a:pt x="34" y="37"/>
                    <a:pt x="30" y="46"/>
                  </a:cubicBezTo>
                  <a:cubicBezTo>
                    <a:pt x="27" y="54"/>
                    <a:pt x="18" y="59"/>
                    <a:pt x="11" y="56"/>
                  </a:cubicBezTo>
                  <a:cubicBezTo>
                    <a:pt x="4" y="53"/>
                    <a:pt x="0" y="48"/>
                    <a:pt x="5" y="43"/>
                  </a:cubicBezTo>
                  <a:cubicBezTo>
                    <a:pt x="9" y="38"/>
                    <a:pt x="13" y="33"/>
                    <a:pt x="11" y="30"/>
                  </a:cubicBezTo>
                  <a:cubicBezTo>
                    <a:pt x="8" y="28"/>
                    <a:pt x="5" y="30"/>
                    <a:pt x="3" y="28"/>
                  </a:cubicBezTo>
                  <a:cubicBezTo>
                    <a:pt x="0" y="25"/>
                    <a:pt x="0" y="17"/>
                    <a:pt x="0" y="11"/>
                  </a:cubicBezTo>
                  <a:cubicBezTo>
                    <a:pt x="1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F8A9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59" name="Rectangle 366"/>
            <p:cNvSpPr/>
            <p:nvPr userDrawn="1"/>
          </p:nvSpPr>
          <p:spPr>
            <a:xfrm>
              <a:off x="7099301" y="3279775"/>
              <a:ext cx="271463" cy="190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60" name="Freeform 367"/>
            <p:cNvSpPr>
              <a:spLocks noEditPoints="1"/>
            </p:cNvSpPr>
            <p:nvPr userDrawn="1"/>
          </p:nvSpPr>
          <p:spPr>
            <a:xfrm>
              <a:off x="7092951" y="3035300"/>
              <a:ext cx="360363" cy="220663"/>
            </a:xfrm>
            <a:custGeom>
              <a:avLst/>
              <a:gdLst/>
              <a:ahLst/>
              <a:cxnLst>
                <a:cxn ang="0">
                  <a:pos x="287629" y="0"/>
                </a:cxn>
                <a:cxn ang="0">
                  <a:pos x="287629" y="3293"/>
                </a:cxn>
                <a:cxn ang="0">
                  <a:pos x="320690" y="3293"/>
                </a:cxn>
                <a:cxn ang="0">
                  <a:pos x="360363" y="46108"/>
                </a:cxn>
                <a:cxn ang="0">
                  <a:pos x="360363" y="128445"/>
                </a:cxn>
                <a:cxn ang="0">
                  <a:pos x="320690" y="171260"/>
                </a:cxn>
                <a:cxn ang="0">
                  <a:pos x="281017" y="171260"/>
                </a:cxn>
                <a:cxn ang="0">
                  <a:pos x="221507" y="220663"/>
                </a:cxn>
                <a:cxn ang="0">
                  <a:pos x="62815" y="220663"/>
                </a:cxn>
                <a:cxn ang="0">
                  <a:pos x="0" y="141619"/>
                </a:cxn>
                <a:cxn ang="0">
                  <a:pos x="0" y="0"/>
                </a:cxn>
                <a:cxn ang="0">
                  <a:pos x="287629" y="0"/>
                </a:cxn>
                <a:cxn ang="0">
                  <a:pos x="287629" y="23054"/>
                </a:cxn>
                <a:cxn ang="0">
                  <a:pos x="287629" y="141619"/>
                </a:cxn>
                <a:cxn ang="0">
                  <a:pos x="284323" y="151499"/>
                </a:cxn>
                <a:cxn ang="0">
                  <a:pos x="320690" y="151499"/>
                </a:cxn>
                <a:cxn ang="0">
                  <a:pos x="343832" y="128445"/>
                </a:cxn>
                <a:cxn ang="0">
                  <a:pos x="343832" y="46108"/>
                </a:cxn>
                <a:cxn ang="0">
                  <a:pos x="320690" y="23054"/>
                </a:cxn>
                <a:cxn ang="0">
                  <a:pos x="287629" y="23054"/>
                </a:cxn>
              </a:cxnLst>
              <a:pathLst>
                <a:path w="109" h="67">
                  <a:moveTo>
                    <a:pt x="87" y="0"/>
                  </a:moveTo>
                  <a:cubicBezTo>
                    <a:pt x="87" y="1"/>
                    <a:pt x="87" y="1"/>
                    <a:pt x="8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104" y="1"/>
                    <a:pt x="109" y="7"/>
                    <a:pt x="109" y="14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09" y="46"/>
                    <a:pt x="104" y="52"/>
                    <a:pt x="97" y="52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2" y="61"/>
                    <a:pt x="75" y="67"/>
                    <a:pt x="67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8" y="67"/>
                    <a:pt x="0" y="56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7" y="0"/>
                  </a:lnTo>
                  <a:close/>
                  <a:moveTo>
                    <a:pt x="87" y="7"/>
                  </a:moveTo>
                  <a:cubicBezTo>
                    <a:pt x="87" y="43"/>
                    <a:pt x="87" y="43"/>
                    <a:pt x="87" y="43"/>
                  </a:cubicBezTo>
                  <a:cubicBezTo>
                    <a:pt x="87" y="44"/>
                    <a:pt x="87" y="45"/>
                    <a:pt x="8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101" y="46"/>
                    <a:pt x="104" y="43"/>
                    <a:pt x="104" y="39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1"/>
                    <a:pt x="101" y="7"/>
                    <a:pt x="97" y="7"/>
                  </a:cubicBezTo>
                  <a:lnTo>
                    <a:pt x="87" y="7"/>
                  </a:lnTo>
                  <a:close/>
                </a:path>
              </a:pathLst>
            </a:custGeom>
            <a:solidFill>
              <a:srgbClr val="A156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61" name="Rectangle 368"/>
            <p:cNvSpPr/>
            <p:nvPr userDrawn="1"/>
          </p:nvSpPr>
          <p:spPr>
            <a:xfrm>
              <a:off x="7092951" y="3022600"/>
              <a:ext cx="287338" cy="12700"/>
            </a:xfrm>
            <a:prstGeom prst="rect">
              <a:avLst/>
            </a:prstGeom>
            <a:solidFill>
              <a:srgbClr val="D0D2D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62" name="Freeform 369"/>
            <p:cNvSpPr/>
            <p:nvPr userDrawn="1"/>
          </p:nvSpPr>
          <p:spPr>
            <a:xfrm>
              <a:off x="6942138" y="3236913"/>
              <a:ext cx="585788" cy="49213"/>
            </a:xfrm>
            <a:custGeom>
              <a:avLst/>
              <a:gdLst/>
              <a:ahLst/>
              <a:cxnLst>
                <a:cxn ang="0">
                  <a:pos x="441325" y="49213"/>
                </a:cxn>
                <a:cxn ang="0">
                  <a:pos x="585788" y="0"/>
                </a:cxn>
                <a:cxn ang="0">
                  <a:pos x="293687" y="0"/>
                </a:cxn>
                <a:cxn ang="0">
                  <a:pos x="0" y="0"/>
                </a:cxn>
                <a:cxn ang="0">
                  <a:pos x="144462" y="49213"/>
                </a:cxn>
                <a:cxn ang="0">
                  <a:pos x="441325" y="49213"/>
                </a:cxn>
              </a:cxnLst>
              <a:pathLst>
                <a:path w="369" h="31">
                  <a:moveTo>
                    <a:pt x="278" y="31"/>
                  </a:moveTo>
                  <a:lnTo>
                    <a:pt x="369" y="0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91" y="31"/>
                  </a:lnTo>
                  <a:lnTo>
                    <a:pt x="278" y="31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63" name="Rectangle 370"/>
            <p:cNvSpPr/>
            <p:nvPr userDrawn="1"/>
          </p:nvSpPr>
          <p:spPr>
            <a:xfrm>
              <a:off x="4746626" y="3279775"/>
              <a:ext cx="269875" cy="190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64" name="Freeform 371"/>
            <p:cNvSpPr>
              <a:spLocks noEditPoints="1"/>
            </p:cNvSpPr>
            <p:nvPr userDrawn="1"/>
          </p:nvSpPr>
          <p:spPr>
            <a:xfrm>
              <a:off x="4738688" y="3035300"/>
              <a:ext cx="360363" cy="220663"/>
            </a:xfrm>
            <a:custGeom>
              <a:avLst/>
              <a:gdLst/>
              <a:ahLst/>
              <a:cxnLst>
                <a:cxn ang="0">
                  <a:pos x="287629" y="0"/>
                </a:cxn>
                <a:cxn ang="0">
                  <a:pos x="287629" y="3293"/>
                </a:cxn>
                <a:cxn ang="0">
                  <a:pos x="323996" y="3293"/>
                </a:cxn>
                <a:cxn ang="0">
                  <a:pos x="360363" y="46108"/>
                </a:cxn>
                <a:cxn ang="0">
                  <a:pos x="360363" y="128445"/>
                </a:cxn>
                <a:cxn ang="0">
                  <a:pos x="323996" y="171260"/>
                </a:cxn>
                <a:cxn ang="0">
                  <a:pos x="284323" y="171260"/>
                </a:cxn>
                <a:cxn ang="0">
                  <a:pos x="221507" y="220663"/>
                </a:cxn>
                <a:cxn ang="0">
                  <a:pos x="62815" y="220663"/>
                </a:cxn>
                <a:cxn ang="0">
                  <a:pos x="0" y="141619"/>
                </a:cxn>
                <a:cxn ang="0">
                  <a:pos x="0" y="0"/>
                </a:cxn>
                <a:cxn ang="0">
                  <a:pos x="287629" y="0"/>
                </a:cxn>
                <a:cxn ang="0">
                  <a:pos x="287629" y="23054"/>
                </a:cxn>
                <a:cxn ang="0">
                  <a:pos x="287629" y="141619"/>
                </a:cxn>
                <a:cxn ang="0">
                  <a:pos x="287629" y="151499"/>
                </a:cxn>
                <a:cxn ang="0">
                  <a:pos x="323996" y="151499"/>
                </a:cxn>
                <a:cxn ang="0">
                  <a:pos x="343832" y="128445"/>
                </a:cxn>
                <a:cxn ang="0">
                  <a:pos x="343832" y="46108"/>
                </a:cxn>
                <a:cxn ang="0">
                  <a:pos x="323996" y="23054"/>
                </a:cxn>
                <a:cxn ang="0">
                  <a:pos x="287629" y="23054"/>
                </a:cxn>
              </a:cxnLst>
              <a:pathLst>
                <a:path w="109" h="67">
                  <a:moveTo>
                    <a:pt x="87" y="0"/>
                  </a:moveTo>
                  <a:cubicBezTo>
                    <a:pt x="87" y="1"/>
                    <a:pt x="87" y="1"/>
                    <a:pt x="87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104" y="1"/>
                    <a:pt x="109" y="7"/>
                    <a:pt x="109" y="14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09" y="46"/>
                    <a:pt x="104" y="52"/>
                    <a:pt x="98" y="52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83" y="61"/>
                    <a:pt x="76" y="67"/>
                    <a:pt x="67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9" y="67"/>
                    <a:pt x="0" y="56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7" y="0"/>
                  </a:lnTo>
                  <a:close/>
                  <a:moveTo>
                    <a:pt x="87" y="7"/>
                  </a:moveTo>
                  <a:cubicBezTo>
                    <a:pt x="87" y="43"/>
                    <a:pt x="87" y="43"/>
                    <a:pt x="87" y="43"/>
                  </a:cubicBezTo>
                  <a:cubicBezTo>
                    <a:pt x="87" y="44"/>
                    <a:pt x="87" y="45"/>
                    <a:pt x="87" y="46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101" y="46"/>
                    <a:pt x="104" y="43"/>
                    <a:pt x="104" y="39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1"/>
                    <a:pt x="101" y="7"/>
                    <a:pt x="98" y="7"/>
                  </a:cubicBezTo>
                  <a:lnTo>
                    <a:pt x="87" y="7"/>
                  </a:lnTo>
                  <a:close/>
                </a:path>
              </a:pathLst>
            </a:custGeom>
            <a:solidFill>
              <a:srgbClr val="A156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9965" name="Rectangle 372"/>
            <p:cNvSpPr/>
            <p:nvPr userDrawn="1"/>
          </p:nvSpPr>
          <p:spPr>
            <a:xfrm>
              <a:off x="4738688" y="3022600"/>
              <a:ext cx="287338" cy="12700"/>
            </a:xfrm>
            <a:prstGeom prst="rect">
              <a:avLst/>
            </a:prstGeom>
            <a:solidFill>
              <a:srgbClr val="D0D2D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966" name="Freeform 373"/>
            <p:cNvSpPr/>
            <p:nvPr userDrawn="1"/>
          </p:nvSpPr>
          <p:spPr>
            <a:xfrm>
              <a:off x="4591051" y="3236913"/>
              <a:ext cx="584200" cy="49213"/>
            </a:xfrm>
            <a:custGeom>
              <a:avLst/>
              <a:gdLst/>
              <a:ahLst/>
              <a:cxnLst>
                <a:cxn ang="0">
                  <a:pos x="438150" y="49213"/>
                </a:cxn>
                <a:cxn ang="0">
                  <a:pos x="584200" y="0"/>
                </a:cxn>
                <a:cxn ang="0">
                  <a:pos x="290512" y="0"/>
                </a:cxn>
                <a:cxn ang="0">
                  <a:pos x="0" y="0"/>
                </a:cxn>
                <a:cxn ang="0">
                  <a:pos x="141287" y="49213"/>
                </a:cxn>
                <a:cxn ang="0">
                  <a:pos x="438150" y="49213"/>
                </a:cxn>
              </a:cxnLst>
              <a:pathLst>
                <a:path w="368" h="31">
                  <a:moveTo>
                    <a:pt x="276" y="31"/>
                  </a:moveTo>
                  <a:lnTo>
                    <a:pt x="368" y="0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89" y="31"/>
                  </a:lnTo>
                  <a:lnTo>
                    <a:pt x="276" y="31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84270" y="2260599"/>
            <a:ext cx="1664334" cy="723265"/>
            <a:chOff x="2855913" y="-477838"/>
            <a:chExt cx="5757862" cy="2501900"/>
          </a:xfrm>
          <a:solidFill>
            <a:srgbClr val="FCB53C"/>
          </a:solidFill>
        </p:grpSpPr>
        <p:sp>
          <p:nvSpPr>
            <p:cNvPr id="4" name="Freeform 5"/>
            <p:cNvSpPr/>
            <p:nvPr userDrawn="1"/>
          </p:nvSpPr>
          <p:spPr bwMode="auto">
            <a:xfrm>
              <a:off x="2855913" y="76200"/>
              <a:ext cx="1317625" cy="1687513"/>
            </a:xfrm>
            <a:custGeom>
              <a:avLst/>
              <a:gdLst>
                <a:gd name="T0" fmla="*/ 557 w 702"/>
                <a:gd name="T1" fmla="*/ 136 h 898"/>
                <a:gd name="T2" fmla="*/ 681 w 702"/>
                <a:gd name="T3" fmla="*/ 72 h 898"/>
                <a:gd name="T4" fmla="*/ 700 w 702"/>
                <a:gd name="T5" fmla="*/ 55 h 898"/>
                <a:gd name="T6" fmla="*/ 673 w 702"/>
                <a:gd name="T7" fmla="*/ 31 h 898"/>
                <a:gd name="T8" fmla="*/ 656 w 702"/>
                <a:gd name="T9" fmla="*/ 16 h 898"/>
                <a:gd name="T10" fmla="*/ 569 w 702"/>
                <a:gd name="T11" fmla="*/ 21 h 898"/>
                <a:gd name="T12" fmla="*/ 286 w 702"/>
                <a:gd name="T13" fmla="*/ 79 h 898"/>
                <a:gd name="T14" fmla="*/ 38 w 702"/>
                <a:gd name="T15" fmla="*/ 130 h 898"/>
                <a:gd name="T16" fmla="*/ 4 w 702"/>
                <a:gd name="T17" fmla="*/ 193 h 898"/>
                <a:gd name="T18" fmla="*/ 34 w 702"/>
                <a:gd name="T19" fmla="*/ 231 h 898"/>
                <a:gd name="T20" fmla="*/ 216 w 702"/>
                <a:gd name="T21" fmla="*/ 210 h 898"/>
                <a:gd name="T22" fmla="*/ 381 w 702"/>
                <a:gd name="T23" fmla="*/ 176 h 898"/>
                <a:gd name="T24" fmla="*/ 374 w 702"/>
                <a:gd name="T25" fmla="*/ 216 h 898"/>
                <a:gd name="T26" fmla="*/ 351 w 702"/>
                <a:gd name="T27" fmla="*/ 487 h 898"/>
                <a:gd name="T28" fmla="*/ 338 w 702"/>
                <a:gd name="T29" fmla="*/ 716 h 898"/>
                <a:gd name="T30" fmla="*/ 329 w 702"/>
                <a:gd name="T31" fmla="*/ 755 h 898"/>
                <a:gd name="T32" fmla="*/ 350 w 702"/>
                <a:gd name="T33" fmla="*/ 771 h 898"/>
                <a:gd name="T34" fmla="*/ 350 w 702"/>
                <a:gd name="T35" fmla="*/ 799 h 898"/>
                <a:gd name="T36" fmla="*/ 345 w 702"/>
                <a:gd name="T37" fmla="*/ 843 h 898"/>
                <a:gd name="T38" fmla="*/ 358 w 702"/>
                <a:gd name="T39" fmla="*/ 840 h 898"/>
                <a:gd name="T40" fmla="*/ 397 w 702"/>
                <a:gd name="T41" fmla="*/ 885 h 898"/>
                <a:gd name="T42" fmla="*/ 402 w 702"/>
                <a:gd name="T43" fmla="*/ 896 h 898"/>
                <a:gd name="T44" fmla="*/ 412 w 702"/>
                <a:gd name="T45" fmla="*/ 870 h 898"/>
                <a:gd name="T46" fmla="*/ 427 w 702"/>
                <a:gd name="T47" fmla="*/ 828 h 898"/>
                <a:gd name="T48" fmla="*/ 444 w 702"/>
                <a:gd name="T49" fmla="*/ 704 h 898"/>
                <a:gd name="T50" fmla="*/ 534 w 702"/>
                <a:gd name="T51" fmla="*/ 164 h 898"/>
                <a:gd name="T52" fmla="*/ 557 w 702"/>
                <a:gd name="T53" fmla="*/ 136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2" h="898">
                  <a:moveTo>
                    <a:pt x="557" y="136"/>
                  </a:moveTo>
                  <a:cubicBezTo>
                    <a:pt x="599" y="117"/>
                    <a:pt x="649" y="111"/>
                    <a:pt x="681" y="72"/>
                  </a:cubicBezTo>
                  <a:cubicBezTo>
                    <a:pt x="686" y="65"/>
                    <a:pt x="702" y="68"/>
                    <a:pt x="700" y="55"/>
                  </a:cubicBezTo>
                  <a:cubicBezTo>
                    <a:pt x="698" y="40"/>
                    <a:pt x="685" y="35"/>
                    <a:pt x="673" y="31"/>
                  </a:cubicBezTo>
                  <a:cubicBezTo>
                    <a:pt x="666" y="27"/>
                    <a:pt x="680" y="0"/>
                    <a:pt x="656" y="16"/>
                  </a:cubicBezTo>
                  <a:cubicBezTo>
                    <a:pt x="627" y="16"/>
                    <a:pt x="598" y="15"/>
                    <a:pt x="569" y="21"/>
                  </a:cubicBezTo>
                  <a:cubicBezTo>
                    <a:pt x="475" y="41"/>
                    <a:pt x="380" y="60"/>
                    <a:pt x="286" y="79"/>
                  </a:cubicBezTo>
                  <a:cubicBezTo>
                    <a:pt x="203" y="96"/>
                    <a:pt x="121" y="114"/>
                    <a:pt x="38" y="130"/>
                  </a:cubicBezTo>
                  <a:cubicBezTo>
                    <a:pt x="0" y="138"/>
                    <a:pt x="7" y="167"/>
                    <a:pt x="4" y="193"/>
                  </a:cubicBezTo>
                  <a:cubicBezTo>
                    <a:pt x="1" y="216"/>
                    <a:pt x="12" y="226"/>
                    <a:pt x="34" y="231"/>
                  </a:cubicBezTo>
                  <a:cubicBezTo>
                    <a:pt x="98" y="247"/>
                    <a:pt x="156" y="221"/>
                    <a:pt x="216" y="210"/>
                  </a:cubicBezTo>
                  <a:cubicBezTo>
                    <a:pt x="271" y="201"/>
                    <a:pt x="324" y="180"/>
                    <a:pt x="381" y="176"/>
                  </a:cubicBezTo>
                  <a:cubicBezTo>
                    <a:pt x="378" y="192"/>
                    <a:pt x="375" y="204"/>
                    <a:pt x="374" y="216"/>
                  </a:cubicBezTo>
                  <a:cubicBezTo>
                    <a:pt x="362" y="306"/>
                    <a:pt x="365" y="397"/>
                    <a:pt x="351" y="487"/>
                  </a:cubicBezTo>
                  <a:cubicBezTo>
                    <a:pt x="338" y="562"/>
                    <a:pt x="341" y="640"/>
                    <a:pt x="338" y="716"/>
                  </a:cubicBezTo>
                  <a:cubicBezTo>
                    <a:pt x="335" y="729"/>
                    <a:pt x="333" y="742"/>
                    <a:pt x="329" y="755"/>
                  </a:cubicBezTo>
                  <a:cubicBezTo>
                    <a:pt x="324" y="776"/>
                    <a:pt x="336" y="774"/>
                    <a:pt x="350" y="771"/>
                  </a:cubicBezTo>
                  <a:cubicBezTo>
                    <a:pt x="345" y="781"/>
                    <a:pt x="350" y="790"/>
                    <a:pt x="350" y="799"/>
                  </a:cubicBezTo>
                  <a:cubicBezTo>
                    <a:pt x="344" y="813"/>
                    <a:pt x="341" y="829"/>
                    <a:pt x="345" y="843"/>
                  </a:cubicBezTo>
                  <a:cubicBezTo>
                    <a:pt x="349" y="859"/>
                    <a:pt x="352" y="835"/>
                    <a:pt x="358" y="840"/>
                  </a:cubicBezTo>
                  <a:cubicBezTo>
                    <a:pt x="381" y="847"/>
                    <a:pt x="379" y="875"/>
                    <a:pt x="397" y="885"/>
                  </a:cubicBezTo>
                  <a:cubicBezTo>
                    <a:pt x="397" y="889"/>
                    <a:pt x="398" y="898"/>
                    <a:pt x="402" y="896"/>
                  </a:cubicBezTo>
                  <a:cubicBezTo>
                    <a:pt x="413" y="891"/>
                    <a:pt x="411" y="879"/>
                    <a:pt x="412" y="870"/>
                  </a:cubicBezTo>
                  <a:cubicBezTo>
                    <a:pt x="424" y="858"/>
                    <a:pt x="425" y="842"/>
                    <a:pt x="427" y="828"/>
                  </a:cubicBezTo>
                  <a:cubicBezTo>
                    <a:pt x="433" y="787"/>
                    <a:pt x="438" y="745"/>
                    <a:pt x="444" y="704"/>
                  </a:cubicBezTo>
                  <a:cubicBezTo>
                    <a:pt x="467" y="523"/>
                    <a:pt x="495" y="342"/>
                    <a:pt x="534" y="164"/>
                  </a:cubicBezTo>
                  <a:cubicBezTo>
                    <a:pt x="537" y="149"/>
                    <a:pt x="541" y="143"/>
                    <a:pt x="557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5" name="Freeform 6"/>
            <p:cNvSpPr/>
            <p:nvPr userDrawn="1"/>
          </p:nvSpPr>
          <p:spPr bwMode="auto">
            <a:xfrm>
              <a:off x="5822950" y="-236538"/>
              <a:ext cx="796925" cy="1274763"/>
            </a:xfrm>
            <a:custGeom>
              <a:avLst/>
              <a:gdLst>
                <a:gd name="T0" fmla="*/ 70 w 425"/>
                <a:gd name="T1" fmla="*/ 666 h 678"/>
                <a:gd name="T2" fmla="*/ 102 w 425"/>
                <a:gd name="T3" fmla="*/ 625 h 678"/>
                <a:gd name="T4" fmla="*/ 140 w 425"/>
                <a:gd name="T5" fmla="*/ 469 h 678"/>
                <a:gd name="T6" fmla="*/ 199 w 425"/>
                <a:gd name="T7" fmla="*/ 577 h 678"/>
                <a:gd name="T8" fmla="*/ 248 w 425"/>
                <a:gd name="T9" fmla="*/ 639 h 678"/>
                <a:gd name="T10" fmla="*/ 383 w 425"/>
                <a:gd name="T11" fmla="*/ 548 h 678"/>
                <a:gd name="T12" fmla="*/ 392 w 425"/>
                <a:gd name="T13" fmla="*/ 470 h 678"/>
                <a:gd name="T14" fmla="*/ 395 w 425"/>
                <a:gd name="T15" fmla="*/ 377 h 678"/>
                <a:gd name="T16" fmla="*/ 414 w 425"/>
                <a:gd name="T17" fmla="*/ 160 h 678"/>
                <a:gd name="T18" fmla="*/ 421 w 425"/>
                <a:gd name="T19" fmla="*/ 110 h 678"/>
                <a:gd name="T20" fmla="*/ 408 w 425"/>
                <a:gd name="T21" fmla="*/ 136 h 678"/>
                <a:gd name="T22" fmla="*/ 408 w 425"/>
                <a:gd name="T23" fmla="*/ 61 h 678"/>
                <a:gd name="T24" fmla="*/ 403 w 425"/>
                <a:gd name="T25" fmla="*/ 47 h 678"/>
                <a:gd name="T26" fmla="*/ 385 w 425"/>
                <a:gd name="T27" fmla="*/ 53 h 678"/>
                <a:gd name="T28" fmla="*/ 369 w 425"/>
                <a:gd name="T29" fmla="*/ 31 h 678"/>
                <a:gd name="T30" fmla="*/ 348 w 425"/>
                <a:gd name="T31" fmla="*/ 0 h 678"/>
                <a:gd name="T32" fmla="*/ 341 w 425"/>
                <a:gd name="T33" fmla="*/ 24 h 678"/>
                <a:gd name="T34" fmla="*/ 325 w 425"/>
                <a:gd name="T35" fmla="*/ 70 h 678"/>
                <a:gd name="T36" fmla="*/ 285 w 425"/>
                <a:gd name="T37" fmla="*/ 308 h 678"/>
                <a:gd name="T38" fmla="*/ 264 w 425"/>
                <a:gd name="T39" fmla="*/ 407 h 678"/>
                <a:gd name="T40" fmla="*/ 165 w 425"/>
                <a:gd name="T41" fmla="*/ 251 h 678"/>
                <a:gd name="T42" fmla="*/ 89 w 425"/>
                <a:gd name="T43" fmla="*/ 222 h 678"/>
                <a:gd name="T44" fmla="*/ 55 w 425"/>
                <a:gd name="T45" fmla="*/ 274 h 678"/>
                <a:gd name="T46" fmla="*/ 7 w 425"/>
                <a:gd name="T47" fmla="*/ 539 h 678"/>
                <a:gd name="T48" fmla="*/ 6 w 425"/>
                <a:gd name="T49" fmla="*/ 622 h 678"/>
                <a:gd name="T50" fmla="*/ 70 w 425"/>
                <a:gd name="T51" fmla="*/ 666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5" h="678">
                  <a:moveTo>
                    <a:pt x="70" y="666"/>
                  </a:moveTo>
                  <a:cubicBezTo>
                    <a:pt x="91" y="660"/>
                    <a:pt x="97" y="641"/>
                    <a:pt x="102" y="625"/>
                  </a:cubicBezTo>
                  <a:cubicBezTo>
                    <a:pt x="115" y="575"/>
                    <a:pt x="126" y="525"/>
                    <a:pt x="140" y="469"/>
                  </a:cubicBezTo>
                  <a:cubicBezTo>
                    <a:pt x="156" y="511"/>
                    <a:pt x="186" y="537"/>
                    <a:pt x="199" y="577"/>
                  </a:cubicBezTo>
                  <a:cubicBezTo>
                    <a:pt x="206" y="598"/>
                    <a:pt x="211" y="636"/>
                    <a:pt x="248" y="639"/>
                  </a:cubicBezTo>
                  <a:cubicBezTo>
                    <a:pt x="327" y="646"/>
                    <a:pt x="360" y="624"/>
                    <a:pt x="383" y="548"/>
                  </a:cubicBezTo>
                  <a:cubicBezTo>
                    <a:pt x="391" y="523"/>
                    <a:pt x="394" y="497"/>
                    <a:pt x="392" y="470"/>
                  </a:cubicBezTo>
                  <a:cubicBezTo>
                    <a:pt x="391" y="439"/>
                    <a:pt x="386" y="405"/>
                    <a:pt x="395" y="377"/>
                  </a:cubicBezTo>
                  <a:cubicBezTo>
                    <a:pt x="416" y="305"/>
                    <a:pt x="410" y="232"/>
                    <a:pt x="414" y="160"/>
                  </a:cubicBezTo>
                  <a:cubicBezTo>
                    <a:pt x="421" y="144"/>
                    <a:pt x="425" y="127"/>
                    <a:pt x="421" y="110"/>
                  </a:cubicBezTo>
                  <a:cubicBezTo>
                    <a:pt x="408" y="114"/>
                    <a:pt x="424" y="133"/>
                    <a:pt x="408" y="136"/>
                  </a:cubicBezTo>
                  <a:cubicBezTo>
                    <a:pt x="402" y="111"/>
                    <a:pt x="404" y="86"/>
                    <a:pt x="408" y="61"/>
                  </a:cubicBezTo>
                  <a:cubicBezTo>
                    <a:pt x="409" y="55"/>
                    <a:pt x="410" y="49"/>
                    <a:pt x="403" y="47"/>
                  </a:cubicBezTo>
                  <a:cubicBezTo>
                    <a:pt x="396" y="45"/>
                    <a:pt x="388" y="45"/>
                    <a:pt x="385" y="53"/>
                  </a:cubicBezTo>
                  <a:cubicBezTo>
                    <a:pt x="374" y="50"/>
                    <a:pt x="370" y="41"/>
                    <a:pt x="369" y="31"/>
                  </a:cubicBezTo>
                  <a:cubicBezTo>
                    <a:pt x="373" y="14"/>
                    <a:pt x="351" y="14"/>
                    <a:pt x="348" y="0"/>
                  </a:cubicBezTo>
                  <a:cubicBezTo>
                    <a:pt x="346" y="8"/>
                    <a:pt x="344" y="16"/>
                    <a:pt x="341" y="24"/>
                  </a:cubicBezTo>
                  <a:cubicBezTo>
                    <a:pt x="332" y="38"/>
                    <a:pt x="328" y="54"/>
                    <a:pt x="325" y="70"/>
                  </a:cubicBezTo>
                  <a:cubicBezTo>
                    <a:pt x="312" y="149"/>
                    <a:pt x="300" y="229"/>
                    <a:pt x="285" y="308"/>
                  </a:cubicBezTo>
                  <a:cubicBezTo>
                    <a:pt x="279" y="341"/>
                    <a:pt x="278" y="376"/>
                    <a:pt x="264" y="407"/>
                  </a:cubicBezTo>
                  <a:cubicBezTo>
                    <a:pt x="209" y="367"/>
                    <a:pt x="207" y="297"/>
                    <a:pt x="165" y="251"/>
                  </a:cubicBezTo>
                  <a:cubicBezTo>
                    <a:pt x="144" y="228"/>
                    <a:pt x="117" y="220"/>
                    <a:pt x="89" y="222"/>
                  </a:cubicBezTo>
                  <a:cubicBezTo>
                    <a:pt x="61" y="224"/>
                    <a:pt x="57" y="252"/>
                    <a:pt x="55" y="274"/>
                  </a:cubicBezTo>
                  <a:cubicBezTo>
                    <a:pt x="45" y="363"/>
                    <a:pt x="29" y="452"/>
                    <a:pt x="7" y="539"/>
                  </a:cubicBezTo>
                  <a:cubicBezTo>
                    <a:pt x="0" y="566"/>
                    <a:pt x="2" y="595"/>
                    <a:pt x="6" y="622"/>
                  </a:cubicBezTo>
                  <a:cubicBezTo>
                    <a:pt x="14" y="673"/>
                    <a:pt x="22" y="678"/>
                    <a:pt x="70" y="6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6" name="Freeform 7"/>
            <p:cNvSpPr/>
            <p:nvPr userDrawn="1"/>
          </p:nvSpPr>
          <p:spPr bwMode="auto">
            <a:xfrm>
              <a:off x="3781425" y="1284287"/>
              <a:ext cx="4832350" cy="739775"/>
            </a:xfrm>
            <a:custGeom>
              <a:avLst/>
              <a:gdLst>
                <a:gd name="T0" fmla="*/ 2501 w 2575"/>
                <a:gd name="T1" fmla="*/ 20 h 394"/>
                <a:gd name="T2" fmla="*/ 2494 w 2575"/>
                <a:gd name="T3" fmla="*/ 22 h 394"/>
                <a:gd name="T4" fmla="*/ 2477 w 2575"/>
                <a:gd name="T5" fmla="*/ 22 h 394"/>
                <a:gd name="T6" fmla="*/ 2278 w 2575"/>
                <a:gd name="T7" fmla="*/ 47 h 394"/>
                <a:gd name="T8" fmla="*/ 1713 w 2575"/>
                <a:gd name="T9" fmla="*/ 111 h 394"/>
                <a:gd name="T10" fmla="*/ 1248 w 2575"/>
                <a:gd name="T11" fmla="*/ 152 h 394"/>
                <a:gd name="T12" fmla="*/ 649 w 2575"/>
                <a:gd name="T13" fmla="*/ 207 h 394"/>
                <a:gd name="T14" fmla="*/ 107 w 2575"/>
                <a:gd name="T15" fmla="*/ 272 h 394"/>
                <a:gd name="T16" fmla="*/ 20 w 2575"/>
                <a:gd name="T17" fmla="*/ 296 h 394"/>
                <a:gd name="T18" fmla="*/ 2 w 2575"/>
                <a:gd name="T19" fmla="*/ 318 h 394"/>
                <a:gd name="T20" fmla="*/ 20 w 2575"/>
                <a:gd name="T21" fmla="*/ 335 h 394"/>
                <a:gd name="T22" fmla="*/ 53 w 2575"/>
                <a:gd name="T23" fmla="*/ 352 h 394"/>
                <a:gd name="T24" fmla="*/ 122 w 2575"/>
                <a:gd name="T25" fmla="*/ 385 h 394"/>
                <a:gd name="T26" fmla="*/ 500 w 2575"/>
                <a:gd name="T27" fmla="*/ 352 h 394"/>
                <a:gd name="T28" fmla="*/ 1185 w 2575"/>
                <a:gd name="T29" fmla="*/ 267 h 394"/>
                <a:gd name="T30" fmla="*/ 1483 w 2575"/>
                <a:gd name="T31" fmla="*/ 239 h 394"/>
                <a:gd name="T32" fmla="*/ 2021 w 2575"/>
                <a:gd name="T33" fmla="*/ 171 h 394"/>
                <a:gd name="T34" fmla="*/ 2075 w 2575"/>
                <a:gd name="T35" fmla="*/ 162 h 394"/>
                <a:gd name="T36" fmla="*/ 2134 w 2575"/>
                <a:gd name="T37" fmla="*/ 157 h 394"/>
                <a:gd name="T38" fmla="*/ 2172 w 2575"/>
                <a:gd name="T39" fmla="*/ 150 h 394"/>
                <a:gd name="T40" fmla="*/ 2206 w 2575"/>
                <a:gd name="T41" fmla="*/ 149 h 394"/>
                <a:gd name="T42" fmla="*/ 2234 w 2575"/>
                <a:gd name="T43" fmla="*/ 135 h 394"/>
                <a:gd name="T44" fmla="*/ 2258 w 2575"/>
                <a:gd name="T45" fmla="*/ 128 h 394"/>
                <a:gd name="T46" fmla="*/ 2416 w 2575"/>
                <a:gd name="T47" fmla="*/ 94 h 394"/>
                <a:gd name="T48" fmla="*/ 2448 w 2575"/>
                <a:gd name="T49" fmla="*/ 72 h 394"/>
                <a:gd name="T50" fmla="*/ 2450 w 2575"/>
                <a:gd name="T51" fmla="*/ 71 h 394"/>
                <a:gd name="T52" fmla="*/ 2453 w 2575"/>
                <a:gd name="T53" fmla="*/ 71 h 394"/>
                <a:gd name="T54" fmla="*/ 2475 w 2575"/>
                <a:gd name="T55" fmla="*/ 69 h 394"/>
                <a:gd name="T56" fmla="*/ 2475 w 2575"/>
                <a:gd name="T57" fmla="*/ 63 h 394"/>
                <a:gd name="T58" fmla="*/ 2455 w 2575"/>
                <a:gd name="T59" fmla="*/ 67 h 394"/>
                <a:gd name="T60" fmla="*/ 2463 w 2575"/>
                <a:gd name="T61" fmla="*/ 49 h 394"/>
                <a:gd name="T62" fmla="*/ 2471 w 2575"/>
                <a:gd name="T63" fmla="*/ 50 h 394"/>
                <a:gd name="T64" fmla="*/ 2471 w 2575"/>
                <a:gd name="T65" fmla="*/ 50 h 394"/>
                <a:gd name="T66" fmla="*/ 2516 w 2575"/>
                <a:gd name="T67" fmla="*/ 36 h 394"/>
                <a:gd name="T68" fmla="*/ 2575 w 2575"/>
                <a:gd name="T69" fmla="*/ 15 h 394"/>
                <a:gd name="T70" fmla="*/ 2501 w 2575"/>
                <a:gd name="T71" fmla="*/ 2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5" h="394">
                  <a:moveTo>
                    <a:pt x="2501" y="20"/>
                  </a:moveTo>
                  <a:cubicBezTo>
                    <a:pt x="2499" y="21"/>
                    <a:pt x="2496" y="21"/>
                    <a:pt x="2494" y="22"/>
                  </a:cubicBezTo>
                  <a:cubicBezTo>
                    <a:pt x="2488" y="22"/>
                    <a:pt x="2483" y="22"/>
                    <a:pt x="2477" y="22"/>
                  </a:cubicBezTo>
                  <a:cubicBezTo>
                    <a:pt x="2409" y="18"/>
                    <a:pt x="2344" y="37"/>
                    <a:pt x="2278" y="47"/>
                  </a:cubicBezTo>
                  <a:cubicBezTo>
                    <a:pt x="2091" y="74"/>
                    <a:pt x="1902" y="89"/>
                    <a:pt x="1713" y="111"/>
                  </a:cubicBezTo>
                  <a:cubicBezTo>
                    <a:pt x="1559" y="128"/>
                    <a:pt x="1403" y="134"/>
                    <a:pt x="1248" y="152"/>
                  </a:cubicBezTo>
                  <a:cubicBezTo>
                    <a:pt x="1049" y="174"/>
                    <a:pt x="849" y="186"/>
                    <a:pt x="649" y="207"/>
                  </a:cubicBezTo>
                  <a:cubicBezTo>
                    <a:pt x="468" y="227"/>
                    <a:pt x="287" y="244"/>
                    <a:pt x="107" y="272"/>
                  </a:cubicBezTo>
                  <a:cubicBezTo>
                    <a:pt x="77" y="277"/>
                    <a:pt x="47" y="283"/>
                    <a:pt x="20" y="296"/>
                  </a:cubicBezTo>
                  <a:cubicBezTo>
                    <a:pt x="11" y="301"/>
                    <a:pt x="0" y="306"/>
                    <a:pt x="2" y="318"/>
                  </a:cubicBezTo>
                  <a:cubicBezTo>
                    <a:pt x="3" y="328"/>
                    <a:pt x="12" y="331"/>
                    <a:pt x="20" y="335"/>
                  </a:cubicBezTo>
                  <a:cubicBezTo>
                    <a:pt x="32" y="340"/>
                    <a:pt x="50" y="340"/>
                    <a:pt x="53" y="352"/>
                  </a:cubicBezTo>
                  <a:cubicBezTo>
                    <a:pt x="63" y="394"/>
                    <a:pt x="96" y="387"/>
                    <a:pt x="122" y="385"/>
                  </a:cubicBezTo>
                  <a:cubicBezTo>
                    <a:pt x="248" y="376"/>
                    <a:pt x="374" y="366"/>
                    <a:pt x="500" y="352"/>
                  </a:cubicBezTo>
                  <a:cubicBezTo>
                    <a:pt x="729" y="326"/>
                    <a:pt x="955" y="282"/>
                    <a:pt x="1185" y="267"/>
                  </a:cubicBezTo>
                  <a:cubicBezTo>
                    <a:pt x="1284" y="260"/>
                    <a:pt x="1384" y="251"/>
                    <a:pt x="1483" y="239"/>
                  </a:cubicBezTo>
                  <a:cubicBezTo>
                    <a:pt x="1662" y="218"/>
                    <a:pt x="1842" y="194"/>
                    <a:pt x="2021" y="171"/>
                  </a:cubicBezTo>
                  <a:cubicBezTo>
                    <a:pt x="2039" y="168"/>
                    <a:pt x="2057" y="165"/>
                    <a:pt x="2075" y="162"/>
                  </a:cubicBezTo>
                  <a:cubicBezTo>
                    <a:pt x="2095" y="166"/>
                    <a:pt x="2113" y="148"/>
                    <a:pt x="2134" y="157"/>
                  </a:cubicBezTo>
                  <a:cubicBezTo>
                    <a:pt x="2148" y="161"/>
                    <a:pt x="2162" y="160"/>
                    <a:pt x="2172" y="150"/>
                  </a:cubicBezTo>
                  <a:cubicBezTo>
                    <a:pt x="2184" y="138"/>
                    <a:pt x="2194" y="146"/>
                    <a:pt x="2206" y="149"/>
                  </a:cubicBezTo>
                  <a:cubicBezTo>
                    <a:pt x="2214" y="141"/>
                    <a:pt x="2229" y="150"/>
                    <a:pt x="2234" y="135"/>
                  </a:cubicBezTo>
                  <a:cubicBezTo>
                    <a:pt x="2241" y="129"/>
                    <a:pt x="2256" y="152"/>
                    <a:pt x="2258" y="128"/>
                  </a:cubicBezTo>
                  <a:cubicBezTo>
                    <a:pt x="2310" y="114"/>
                    <a:pt x="2362" y="98"/>
                    <a:pt x="2416" y="94"/>
                  </a:cubicBezTo>
                  <a:cubicBezTo>
                    <a:pt x="2430" y="92"/>
                    <a:pt x="2455" y="105"/>
                    <a:pt x="2448" y="72"/>
                  </a:cubicBezTo>
                  <a:cubicBezTo>
                    <a:pt x="2450" y="71"/>
                    <a:pt x="2450" y="71"/>
                    <a:pt x="2450" y="71"/>
                  </a:cubicBezTo>
                  <a:cubicBezTo>
                    <a:pt x="2453" y="71"/>
                    <a:pt x="2453" y="71"/>
                    <a:pt x="2453" y="71"/>
                  </a:cubicBezTo>
                  <a:cubicBezTo>
                    <a:pt x="2461" y="76"/>
                    <a:pt x="2469" y="77"/>
                    <a:pt x="2475" y="69"/>
                  </a:cubicBezTo>
                  <a:cubicBezTo>
                    <a:pt x="2476" y="68"/>
                    <a:pt x="2476" y="63"/>
                    <a:pt x="2475" y="63"/>
                  </a:cubicBezTo>
                  <a:cubicBezTo>
                    <a:pt x="2468" y="59"/>
                    <a:pt x="2462" y="64"/>
                    <a:pt x="2455" y="67"/>
                  </a:cubicBezTo>
                  <a:cubicBezTo>
                    <a:pt x="2446" y="56"/>
                    <a:pt x="2453" y="52"/>
                    <a:pt x="2463" y="49"/>
                  </a:cubicBezTo>
                  <a:cubicBezTo>
                    <a:pt x="2466" y="50"/>
                    <a:pt x="2468" y="50"/>
                    <a:pt x="2471" y="50"/>
                  </a:cubicBezTo>
                  <a:cubicBezTo>
                    <a:pt x="2471" y="50"/>
                    <a:pt x="2471" y="50"/>
                    <a:pt x="2471" y="50"/>
                  </a:cubicBezTo>
                  <a:cubicBezTo>
                    <a:pt x="2487" y="50"/>
                    <a:pt x="2504" y="50"/>
                    <a:pt x="2516" y="36"/>
                  </a:cubicBezTo>
                  <a:cubicBezTo>
                    <a:pt x="2538" y="36"/>
                    <a:pt x="2551" y="11"/>
                    <a:pt x="2575" y="15"/>
                  </a:cubicBezTo>
                  <a:cubicBezTo>
                    <a:pt x="2549" y="0"/>
                    <a:pt x="2525" y="12"/>
                    <a:pt x="250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" name="Freeform 8"/>
            <p:cNvSpPr>
              <a:spLocks noEditPoints="1"/>
            </p:cNvSpPr>
            <p:nvPr userDrawn="1"/>
          </p:nvSpPr>
          <p:spPr bwMode="auto">
            <a:xfrm>
              <a:off x="3929063" y="6350"/>
              <a:ext cx="1911350" cy="1619250"/>
            </a:xfrm>
            <a:custGeom>
              <a:avLst/>
              <a:gdLst>
                <a:gd name="T0" fmla="*/ 47 w 1018"/>
                <a:gd name="T1" fmla="*/ 358 h 862"/>
                <a:gd name="T2" fmla="*/ 51 w 1018"/>
                <a:gd name="T3" fmla="*/ 449 h 862"/>
                <a:gd name="T4" fmla="*/ 70 w 1018"/>
                <a:gd name="T5" fmla="*/ 534 h 862"/>
                <a:gd name="T6" fmla="*/ 182 w 1018"/>
                <a:gd name="T7" fmla="*/ 591 h 862"/>
                <a:gd name="T8" fmla="*/ 210 w 1018"/>
                <a:gd name="T9" fmla="*/ 513 h 862"/>
                <a:gd name="T10" fmla="*/ 403 w 1018"/>
                <a:gd name="T11" fmla="*/ 371 h 862"/>
                <a:gd name="T12" fmla="*/ 332 w 1018"/>
                <a:gd name="T13" fmla="*/ 844 h 862"/>
                <a:gd name="T14" fmla="*/ 395 w 1018"/>
                <a:gd name="T15" fmla="*/ 829 h 862"/>
                <a:gd name="T16" fmla="*/ 514 w 1018"/>
                <a:gd name="T17" fmla="*/ 372 h 862"/>
                <a:gd name="T18" fmla="*/ 586 w 1018"/>
                <a:gd name="T19" fmla="*/ 338 h 862"/>
                <a:gd name="T20" fmla="*/ 588 w 1018"/>
                <a:gd name="T21" fmla="*/ 631 h 862"/>
                <a:gd name="T22" fmla="*/ 588 w 1018"/>
                <a:gd name="T23" fmla="*/ 631 h 862"/>
                <a:gd name="T24" fmla="*/ 609 w 1018"/>
                <a:gd name="T25" fmla="*/ 631 h 862"/>
                <a:gd name="T26" fmla="*/ 609 w 1018"/>
                <a:gd name="T27" fmla="*/ 631 h 862"/>
                <a:gd name="T28" fmla="*/ 692 w 1018"/>
                <a:gd name="T29" fmla="*/ 481 h 862"/>
                <a:gd name="T30" fmla="*/ 843 w 1018"/>
                <a:gd name="T31" fmla="*/ 477 h 862"/>
                <a:gd name="T32" fmla="*/ 978 w 1018"/>
                <a:gd name="T33" fmla="*/ 679 h 862"/>
                <a:gd name="T34" fmla="*/ 996 w 1018"/>
                <a:gd name="T35" fmla="*/ 573 h 862"/>
                <a:gd name="T36" fmla="*/ 946 w 1018"/>
                <a:gd name="T37" fmla="*/ 385 h 862"/>
                <a:gd name="T38" fmla="*/ 907 w 1018"/>
                <a:gd name="T39" fmla="*/ 334 h 862"/>
                <a:gd name="T40" fmla="*/ 753 w 1018"/>
                <a:gd name="T41" fmla="*/ 48 h 862"/>
                <a:gd name="T42" fmla="*/ 666 w 1018"/>
                <a:gd name="T43" fmla="*/ 83 h 862"/>
                <a:gd name="T44" fmla="*/ 673 w 1018"/>
                <a:gd name="T45" fmla="*/ 161 h 862"/>
                <a:gd name="T46" fmla="*/ 582 w 1018"/>
                <a:gd name="T47" fmla="*/ 89 h 862"/>
                <a:gd name="T48" fmla="*/ 486 w 1018"/>
                <a:gd name="T49" fmla="*/ 48 h 862"/>
                <a:gd name="T50" fmla="*/ 426 w 1018"/>
                <a:gd name="T51" fmla="*/ 250 h 862"/>
                <a:gd name="T52" fmla="*/ 276 w 1018"/>
                <a:gd name="T53" fmla="*/ 318 h 862"/>
                <a:gd name="T54" fmla="*/ 281 w 1018"/>
                <a:gd name="T55" fmla="*/ 191 h 862"/>
                <a:gd name="T56" fmla="*/ 279 w 1018"/>
                <a:gd name="T57" fmla="*/ 76 h 862"/>
                <a:gd name="T58" fmla="*/ 171 w 1018"/>
                <a:gd name="T59" fmla="*/ 100 h 862"/>
                <a:gd name="T60" fmla="*/ 59 w 1018"/>
                <a:gd name="T61" fmla="*/ 358 h 862"/>
                <a:gd name="T62" fmla="*/ 725 w 1018"/>
                <a:gd name="T63" fmla="*/ 232 h 862"/>
                <a:gd name="T64" fmla="*/ 779 w 1018"/>
                <a:gd name="T65" fmla="*/ 382 h 862"/>
                <a:gd name="T66" fmla="*/ 697 w 1018"/>
                <a:gd name="T67" fmla="*/ 28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8" h="862">
                  <a:moveTo>
                    <a:pt x="59" y="358"/>
                  </a:moveTo>
                  <a:cubicBezTo>
                    <a:pt x="55" y="358"/>
                    <a:pt x="51" y="357"/>
                    <a:pt x="47" y="358"/>
                  </a:cubicBezTo>
                  <a:cubicBezTo>
                    <a:pt x="29" y="362"/>
                    <a:pt x="8" y="362"/>
                    <a:pt x="2" y="386"/>
                  </a:cubicBezTo>
                  <a:cubicBezTo>
                    <a:pt x="0" y="398"/>
                    <a:pt x="40" y="448"/>
                    <a:pt x="51" y="449"/>
                  </a:cubicBezTo>
                  <a:cubicBezTo>
                    <a:pt x="97" y="456"/>
                    <a:pt x="97" y="456"/>
                    <a:pt x="79" y="502"/>
                  </a:cubicBezTo>
                  <a:cubicBezTo>
                    <a:pt x="75" y="512"/>
                    <a:pt x="70" y="523"/>
                    <a:pt x="70" y="534"/>
                  </a:cubicBezTo>
                  <a:cubicBezTo>
                    <a:pt x="69" y="550"/>
                    <a:pt x="60" y="573"/>
                    <a:pt x="83" y="580"/>
                  </a:cubicBezTo>
                  <a:cubicBezTo>
                    <a:pt x="115" y="590"/>
                    <a:pt x="149" y="598"/>
                    <a:pt x="182" y="591"/>
                  </a:cubicBezTo>
                  <a:cubicBezTo>
                    <a:pt x="196" y="589"/>
                    <a:pt x="208" y="578"/>
                    <a:pt x="208" y="559"/>
                  </a:cubicBezTo>
                  <a:cubicBezTo>
                    <a:pt x="208" y="544"/>
                    <a:pt x="209" y="528"/>
                    <a:pt x="210" y="513"/>
                  </a:cubicBezTo>
                  <a:cubicBezTo>
                    <a:pt x="211" y="482"/>
                    <a:pt x="210" y="443"/>
                    <a:pt x="238" y="427"/>
                  </a:cubicBezTo>
                  <a:cubicBezTo>
                    <a:pt x="286" y="398"/>
                    <a:pt x="343" y="388"/>
                    <a:pt x="403" y="371"/>
                  </a:cubicBezTo>
                  <a:cubicBezTo>
                    <a:pt x="386" y="444"/>
                    <a:pt x="369" y="509"/>
                    <a:pt x="354" y="576"/>
                  </a:cubicBezTo>
                  <a:cubicBezTo>
                    <a:pt x="333" y="664"/>
                    <a:pt x="320" y="753"/>
                    <a:pt x="332" y="844"/>
                  </a:cubicBezTo>
                  <a:cubicBezTo>
                    <a:pt x="334" y="862"/>
                    <a:pt x="350" y="858"/>
                    <a:pt x="351" y="858"/>
                  </a:cubicBezTo>
                  <a:cubicBezTo>
                    <a:pt x="365" y="846"/>
                    <a:pt x="386" y="841"/>
                    <a:pt x="395" y="829"/>
                  </a:cubicBezTo>
                  <a:cubicBezTo>
                    <a:pt x="410" y="808"/>
                    <a:pt x="418" y="781"/>
                    <a:pt x="426" y="756"/>
                  </a:cubicBezTo>
                  <a:cubicBezTo>
                    <a:pt x="463" y="630"/>
                    <a:pt x="490" y="501"/>
                    <a:pt x="514" y="372"/>
                  </a:cubicBezTo>
                  <a:cubicBezTo>
                    <a:pt x="524" y="323"/>
                    <a:pt x="547" y="297"/>
                    <a:pt x="593" y="285"/>
                  </a:cubicBezTo>
                  <a:cubicBezTo>
                    <a:pt x="596" y="304"/>
                    <a:pt x="591" y="322"/>
                    <a:pt x="586" y="338"/>
                  </a:cubicBezTo>
                  <a:cubicBezTo>
                    <a:pt x="566" y="401"/>
                    <a:pt x="553" y="465"/>
                    <a:pt x="558" y="530"/>
                  </a:cubicBezTo>
                  <a:cubicBezTo>
                    <a:pt x="560" y="563"/>
                    <a:pt x="546" y="607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91" y="641"/>
                    <a:pt x="594" y="650"/>
                    <a:pt x="598" y="661"/>
                  </a:cubicBezTo>
                  <a:cubicBezTo>
                    <a:pt x="607" y="651"/>
                    <a:pt x="609" y="642"/>
                    <a:pt x="609" y="631"/>
                  </a:cubicBezTo>
                  <a:cubicBezTo>
                    <a:pt x="607" y="629"/>
                    <a:pt x="604" y="627"/>
                    <a:pt x="602" y="626"/>
                  </a:cubicBezTo>
                  <a:cubicBezTo>
                    <a:pt x="604" y="625"/>
                    <a:pt x="607" y="626"/>
                    <a:pt x="609" y="631"/>
                  </a:cubicBezTo>
                  <a:cubicBezTo>
                    <a:pt x="624" y="577"/>
                    <a:pt x="623" y="519"/>
                    <a:pt x="642" y="463"/>
                  </a:cubicBezTo>
                  <a:cubicBezTo>
                    <a:pt x="658" y="474"/>
                    <a:pt x="674" y="479"/>
                    <a:pt x="692" y="481"/>
                  </a:cubicBezTo>
                  <a:cubicBezTo>
                    <a:pt x="733" y="487"/>
                    <a:pt x="770" y="466"/>
                    <a:pt x="810" y="461"/>
                  </a:cubicBezTo>
                  <a:cubicBezTo>
                    <a:pt x="830" y="459"/>
                    <a:pt x="836" y="462"/>
                    <a:pt x="843" y="477"/>
                  </a:cubicBezTo>
                  <a:cubicBezTo>
                    <a:pt x="865" y="521"/>
                    <a:pt x="881" y="567"/>
                    <a:pt x="890" y="617"/>
                  </a:cubicBezTo>
                  <a:cubicBezTo>
                    <a:pt x="902" y="691"/>
                    <a:pt x="905" y="690"/>
                    <a:pt x="978" y="679"/>
                  </a:cubicBezTo>
                  <a:cubicBezTo>
                    <a:pt x="1013" y="674"/>
                    <a:pt x="1018" y="655"/>
                    <a:pt x="1013" y="627"/>
                  </a:cubicBezTo>
                  <a:cubicBezTo>
                    <a:pt x="1010" y="609"/>
                    <a:pt x="1005" y="590"/>
                    <a:pt x="996" y="573"/>
                  </a:cubicBezTo>
                  <a:cubicBezTo>
                    <a:pt x="971" y="523"/>
                    <a:pt x="959" y="469"/>
                    <a:pt x="943" y="416"/>
                  </a:cubicBezTo>
                  <a:cubicBezTo>
                    <a:pt x="939" y="404"/>
                    <a:pt x="941" y="394"/>
                    <a:pt x="946" y="385"/>
                  </a:cubicBezTo>
                  <a:cubicBezTo>
                    <a:pt x="958" y="363"/>
                    <a:pt x="952" y="345"/>
                    <a:pt x="929" y="342"/>
                  </a:cubicBezTo>
                  <a:cubicBezTo>
                    <a:pt x="920" y="341"/>
                    <a:pt x="913" y="345"/>
                    <a:pt x="907" y="334"/>
                  </a:cubicBezTo>
                  <a:cubicBezTo>
                    <a:pt x="880" y="282"/>
                    <a:pt x="848" y="233"/>
                    <a:pt x="825" y="180"/>
                  </a:cubicBezTo>
                  <a:cubicBezTo>
                    <a:pt x="805" y="134"/>
                    <a:pt x="781" y="90"/>
                    <a:pt x="753" y="48"/>
                  </a:cubicBezTo>
                  <a:cubicBezTo>
                    <a:pt x="749" y="41"/>
                    <a:pt x="743" y="28"/>
                    <a:pt x="735" y="32"/>
                  </a:cubicBezTo>
                  <a:cubicBezTo>
                    <a:pt x="710" y="45"/>
                    <a:pt x="684" y="60"/>
                    <a:pt x="666" y="83"/>
                  </a:cubicBezTo>
                  <a:cubicBezTo>
                    <a:pt x="653" y="100"/>
                    <a:pt x="673" y="112"/>
                    <a:pt x="676" y="127"/>
                  </a:cubicBezTo>
                  <a:cubicBezTo>
                    <a:pt x="678" y="139"/>
                    <a:pt x="696" y="150"/>
                    <a:pt x="673" y="161"/>
                  </a:cubicBezTo>
                  <a:cubicBezTo>
                    <a:pt x="636" y="178"/>
                    <a:pt x="601" y="201"/>
                    <a:pt x="557" y="213"/>
                  </a:cubicBezTo>
                  <a:cubicBezTo>
                    <a:pt x="566" y="170"/>
                    <a:pt x="573" y="129"/>
                    <a:pt x="582" y="89"/>
                  </a:cubicBezTo>
                  <a:cubicBezTo>
                    <a:pt x="592" y="45"/>
                    <a:pt x="584" y="29"/>
                    <a:pt x="539" y="12"/>
                  </a:cubicBezTo>
                  <a:cubicBezTo>
                    <a:pt x="506" y="0"/>
                    <a:pt x="499" y="30"/>
                    <a:pt x="486" y="48"/>
                  </a:cubicBezTo>
                  <a:cubicBezTo>
                    <a:pt x="474" y="64"/>
                    <a:pt x="466" y="83"/>
                    <a:pt x="462" y="103"/>
                  </a:cubicBezTo>
                  <a:cubicBezTo>
                    <a:pt x="450" y="152"/>
                    <a:pt x="438" y="201"/>
                    <a:pt x="426" y="250"/>
                  </a:cubicBezTo>
                  <a:cubicBezTo>
                    <a:pt x="423" y="263"/>
                    <a:pt x="421" y="275"/>
                    <a:pt x="406" y="280"/>
                  </a:cubicBezTo>
                  <a:cubicBezTo>
                    <a:pt x="363" y="292"/>
                    <a:pt x="319" y="305"/>
                    <a:pt x="276" y="318"/>
                  </a:cubicBezTo>
                  <a:cubicBezTo>
                    <a:pt x="255" y="324"/>
                    <a:pt x="252" y="314"/>
                    <a:pt x="255" y="297"/>
                  </a:cubicBezTo>
                  <a:cubicBezTo>
                    <a:pt x="261" y="261"/>
                    <a:pt x="266" y="225"/>
                    <a:pt x="281" y="191"/>
                  </a:cubicBezTo>
                  <a:cubicBezTo>
                    <a:pt x="294" y="161"/>
                    <a:pt x="298" y="130"/>
                    <a:pt x="300" y="99"/>
                  </a:cubicBezTo>
                  <a:cubicBezTo>
                    <a:pt x="301" y="83"/>
                    <a:pt x="297" y="76"/>
                    <a:pt x="279" y="76"/>
                  </a:cubicBezTo>
                  <a:cubicBezTo>
                    <a:pt x="261" y="75"/>
                    <a:pt x="242" y="71"/>
                    <a:pt x="224" y="66"/>
                  </a:cubicBezTo>
                  <a:cubicBezTo>
                    <a:pt x="192" y="57"/>
                    <a:pt x="183" y="72"/>
                    <a:pt x="171" y="100"/>
                  </a:cubicBezTo>
                  <a:cubicBezTo>
                    <a:pt x="143" y="164"/>
                    <a:pt x="145" y="233"/>
                    <a:pt x="126" y="298"/>
                  </a:cubicBezTo>
                  <a:cubicBezTo>
                    <a:pt x="114" y="341"/>
                    <a:pt x="97" y="356"/>
                    <a:pt x="59" y="358"/>
                  </a:cubicBezTo>
                  <a:close/>
                  <a:moveTo>
                    <a:pt x="697" y="282"/>
                  </a:moveTo>
                  <a:cubicBezTo>
                    <a:pt x="703" y="265"/>
                    <a:pt x="715" y="249"/>
                    <a:pt x="725" y="232"/>
                  </a:cubicBezTo>
                  <a:cubicBezTo>
                    <a:pt x="757" y="273"/>
                    <a:pt x="777" y="314"/>
                    <a:pt x="794" y="358"/>
                  </a:cubicBezTo>
                  <a:cubicBezTo>
                    <a:pt x="802" y="378"/>
                    <a:pt x="797" y="383"/>
                    <a:pt x="779" y="382"/>
                  </a:cubicBezTo>
                  <a:cubicBezTo>
                    <a:pt x="774" y="382"/>
                    <a:pt x="769" y="383"/>
                    <a:pt x="764" y="383"/>
                  </a:cubicBezTo>
                  <a:cubicBezTo>
                    <a:pt x="618" y="393"/>
                    <a:pt x="664" y="384"/>
                    <a:pt x="697" y="2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6592888" y="-477838"/>
              <a:ext cx="1638300" cy="1947863"/>
            </a:xfrm>
            <a:custGeom>
              <a:avLst/>
              <a:gdLst>
                <a:gd name="T0" fmla="*/ 14 w 873"/>
                <a:gd name="T1" fmla="*/ 1009 h 1036"/>
                <a:gd name="T2" fmla="*/ 20 w 873"/>
                <a:gd name="T3" fmla="*/ 1026 h 1036"/>
                <a:gd name="T4" fmla="*/ 44 w 873"/>
                <a:gd name="T5" fmla="*/ 1024 h 1036"/>
                <a:gd name="T6" fmla="*/ 118 w 873"/>
                <a:gd name="T7" fmla="*/ 878 h 1036"/>
                <a:gd name="T8" fmla="*/ 151 w 873"/>
                <a:gd name="T9" fmla="*/ 746 h 1036"/>
                <a:gd name="T10" fmla="*/ 167 w 873"/>
                <a:gd name="T11" fmla="*/ 764 h 1036"/>
                <a:gd name="T12" fmla="*/ 280 w 873"/>
                <a:gd name="T13" fmla="*/ 911 h 1036"/>
                <a:gd name="T14" fmla="*/ 435 w 873"/>
                <a:gd name="T15" fmla="*/ 964 h 1036"/>
                <a:gd name="T16" fmla="*/ 466 w 873"/>
                <a:gd name="T17" fmla="*/ 913 h 1036"/>
                <a:gd name="T18" fmla="*/ 696 w 873"/>
                <a:gd name="T19" fmla="*/ 846 h 1036"/>
                <a:gd name="T20" fmla="*/ 762 w 873"/>
                <a:gd name="T21" fmla="*/ 639 h 1036"/>
                <a:gd name="T22" fmla="*/ 639 w 873"/>
                <a:gd name="T23" fmla="*/ 496 h 1036"/>
                <a:gd name="T24" fmla="*/ 650 w 873"/>
                <a:gd name="T25" fmla="*/ 490 h 1036"/>
                <a:gd name="T26" fmla="*/ 676 w 873"/>
                <a:gd name="T27" fmla="*/ 443 h 1036"/>
                <a:gd name="T28" fmla="*/ 650 w 873"/>
                <a:gd name="T29" fmla="*/ 416 h 1036"/>
                <a:gd name="T30" fmla="*/ 650 w 873"/>
                <a:gd name="T31" fmla="*/ 401 h 1036"/>
                <a:gd name="T32" fmla="*/ 766 w 873"/>
                <a:gd name="T33" fmla="*/ 311 h 1036"/>
                <a:gd name="T34" fmla="*/ 837 w 873"/>
                <a:gd name="T35" fmla="*/ 325 h 1036"/>
                <a:gd name="T36" fmla="*/ 837 w 873"/>
                <a:gd name="T37" fmla="*/ 325 h 1036"/>
                <a:gd name="T38" fmla="*/ 863 w 873"/>
                <a:gd name="T39" fmla="*/ 362 h 1036"/>
                <a:gd name="T40" fmla="*/ 858 w 873"/>
                <a:gd name="T41" fmla="*/ 317 h 1036"/>
                <a:gd name="T42" fmla="*/ 861 w 873"/>
                <a:gd name="T43" fmla="*/ 281 h 1036"/>
                <a:gd name="T44" fmla="*/ 677 w 873"/>
                <a:gd name="T45" fmla="*/ 218 h 1036"/>
                <a:gd name="T46" fmla="*/ 613 w 873"/>
                <a:gd name="T47" fmla="*/ 265 h 1036"/>
                <a:gd name="T48" fmla="*/ 474 w 873"/>
                <a:gd name="T49" fmla="*/ 462 h 1036"/>
                <a:gd name="T50" fmla="*/ 446 w 873"/>
                <a:gd name="T51" fmla="*/ 482 h 1036"/>
                <a:gd name="T52" fmla="*/ 227 w 873"/>
                <a:gd name="T53" fmla="*/ 529 h 1036"/>
                <a:gd name="T54" fmla="*/ 204 w 873"/>
                <a:gd name="T55" fmla="*/ 507 h 1036"/>
                <a:gd name="T56" fmla="*/ 256 w 873"/>
                <a:gd name="T57" fmla="*/ 298 h 1036"/>
                <a:gd name="T58" fmla="*/ 306 w 873"/>
                <a:gd name="T59" fmla="*/ 72 h 1036"/>
                <a:gd name="T60" fmla="*/ 256 w 873"/>
                <a:gd name="T61" fmla="*/ 12 h 1036"/>
                <a:gd name="T62" fmla="*/ 217 w 873"/>
                <a:gd name="T63" fmla="*/ 37 h 1036"/>
                <a:gd name="T64" fmla="*/ 173 w 873"/>
                <a:gd name="T65" fmla="*/ 140 h 1036"/>
                <a:gd name="T66" fmla="*/ 88 w 873"/>
                <a:gd name="T67" fmla="*/ 513 h 1036"/>
                <a:gd name="T68" fmla="*/ 57 w 873"/>
                <a:gd name="T69" fmla="*/ 633 h 1036"/>
                <a:gd name="T70" fmla="*/ 14 w 873"/>
                <a:gd name="T71" fmla="*/ 1009 h 1036"/>
                <a:gd name="T72" fmla="*/ 431 w 873"/>
                <a:gd name="T73" fmla="*/ 585 h 1036"/>
                <a:gd name="T74" fmla="*/ 442 w 873"/>
                <a:gd name="T75" fmla="*/ 583 h 1036"/>
                <a:gd name="T76" fmla="*/ 566 w 873"/>
                <a:gd name="T77" fmla="*/ 617 h 1036"/>
                <a:gd name="T78" fmla="*/ 617 w 873"/>
                <a:gd name="T79" fmla="*/ 656 h 1036"/>
                <a:gd name="T80" fmla="*/ 629 w 873"/>
                <a:gd name="T81" fmla="*/ 754 h 1036"/>
                <a:gd name="T82" fmla="*/ 521 w 873"/>
                <a:gd name="T83" fmla="*/ 826 h 1036"/>
                <a:gd name="T84" fmla="*/ 469 w 873"/>
                <a:gd name="T85" fmla="*/ 873 h 1036"/>
                <a:gd name="T86" fmla="*/ 456 w 873"/>
                <a:gd name="T87" fmla="*/ 875 h 1036"/>
                <a:gd name="T88" fmla="*/ 440 w 873"/>
                <a:gd name="T89" fmla="*/ 881 h 1036"/>
                <a:gd name="T90" fmla="*/ 440 w 873"/>
                <a:gd name="T91" fmla="*/ 881 h 1036"/>
                <a:gd name="T92" fmla="*/ 440 w 873"/>
                <a:gd name="T93" fmla="*/ 881 h 1036"/>
                <a:gd name="T94" fmla="*/ 370 w 873"/>
                <a:gd name="T95" fmla="*/ 820 h 1036"/>
                <a:gd name="T96" fmla="*/ 313 w 873"/>
                <a:gd name="T97" fmla="*/ 762 h 1036"/>
                <a:gd name="T98" fmla="*/ 205 w 873"/>
                <a:gd name="T99" fmla="*/ 650 h 1036"/>
                <a:gd name="T100" fmla="*/ 431 w 873"/>
                <a:gd name="T101" fmla="*/ 58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3" h="1036">
                  <a:moveTo>
                    <a:pt x="14" y="1009"/>
                  </a:moveTo>
                  <a:cubicBezTo>
                    <a:pt x="14" y="1015"/>
                    <a:pt x="9" y="1032"/>
                    <a:pt x="20" y="1026"/>
                  </a:cubicBezTo>
                  <a:cubicBezTo>
                    <a:pt x="29" y="1021"/>
                    <a:pt x="33" y="1036"/>
                    <a:pt x="44" y="1024"/>
                  </a:cubicBezTo>
                  <a:cubicBezTo>
                    <a:pt x="83" y="982"/>
                    <a:pt x="105" y="933"/>
                    <a:pt x="118" y="878"/>
                  </a:cubicBezTo>
                  <a:cubicBezTo>
                    <a:pt x="129" y="836"/>
                    <a:pt x="139" y="793"/>
                    <a:pt x="151" y="746"/>
                  </a:cubicBezTo>
                  <a:cubicBezTo>
                    <a:pt x="159" y="755"/>
                    <a:pt x="164" y="759"/>
                    <a:pt x="167" y="764"/>
                  </a:cubicBezTo>
                  <a:cubicBezTo>
                    <a:pt x="205" y="813"/>
                    <a:pt x="243" y="862"/>
                    <a:pt x="280" y="911"/>
                  </a:cubicBezTo>
                  <a:cubicBezTo>
                    <a:pt x="320" y="964"/>
                    <a:pt x="374" y="978"/>
                    <a:pt x="435" y="964"/>
                  </a:cubicBezTo>
                  <a:cubicBezTo>
                    <a:pt x="460" y="959"/>
                    <a:pt x="488" y="949"/>
                    <a:pt x="466" y="913"/>
                  </a:cubicBezTo>
                  <a:cubicBezTo>
                    <a:pt x="550" y="909"/>
                    <a:pt x="628" y="898"/>
                    <a:pt x="696" y="846"/>
                  </a:cubicBezTo>
                  <a:cubicBezTo>
                    <a:pt x="763" y="796"/>
                    <a:pt x="789" y="719"/>
                    <a:pt x="762" y="639"/>
                  </a:cubicBezTo>
                  <a:cubicBezTo>
                    <a:pt x="741" y="574"/>
                    <a:pt x="691" y="535"/>
                    <a:pt x="639" y="496"/>
                  </a:cubicBezTo>
                  <a:cubicBezTo>
                    <a:pt x="644" y="494"/>
                    <a:pt x="647" y="492"/>
                    <a:pt x="650" y="490"/>
                  </a:cubicBezTo>
                  <a:cubicBezTo>
                    <a:pt x="665" y="478"/>
                    <a:pt x="673" y="460"/>
                    <a:pt x="676" y="443"/>
                  </a:cubicBezTo>
                  <a:cubicBezTo>
                    <a:pt x="679" y="429"/>
                    <a:pt x="671" y="415"/>
                    <a:pt x="650" y="416"/>
                  </a:cubicBezTo>
                  <a:cubicBezTo>
                    <a:pt x="643" y="416"/>
                    <a:pt x="646" y="404"/>
                    <a:pt x="650" y="401"/>
                  </a:cubicBezTo>
                  <a:cubicBezTo>
                    <a:pt x="689" y="371"/>
                    <a:pt x="702" y="310"/>
                    <a:pt x="766" y="311"/>
                  </a:cubicBezTo>
                  <a:cubicBezTo>
                    <a:pt x="791" y="312"/>
                    <a:pt x="813" y="322"/>
                    <a:pt x="837" y="325"/>
                  </a:cubicBezTo>
                  <a:cubicBezTo>
                    <a:pt x="837" y="325"/>
                    <a:pt x="837" y="325"/>
                    <a:pt x="837" y="325"/>
                  </a:cubicBezTo>
                  <a:cubicBezTo>
                    <a:pt x="840" y="341"/>
                    <a:pt x="860" y="345"/>
                    <a:pt x="863" y="362"/>
                  </a:cubicBezTo>
                  <a:cubicBezTo>
                    <a:pt x="870" y="345"/>
                    <a:pt x="868" y="331"/>
                    <a:pt x="858" y="317"/>
                  </a:cubicBezTo>
                  <a:cubicBezTo>
                    <a:pt x="873" y="306"/>
                    <a:pt x="868" y="294"/>
                    <a:pt x="861" y="281"/>
                  </a:cubicBezTo>
                  <a:cubicBezTo>
                    <a:pt x="835" y="230"/>
                    <a:pt x="755" y="177"/>
                    <a:pt x="677" y="218"/>
                  </a:cubicBezTo>
                  <a:cubicBezTo>
                    <a:pt x="653" y="231"/>
                    <a:pt x="632" y="246"/>
                    <a:pt x="613" y="265"/>
                  </a:cubicBezTo>
                  <a:cubicBezTo>
                    <a:pt x="555" y="322"/>
                    <a:pt x="490" y="375"/>
                    <a:pt x="474" y="462"/>
                  </a:cubicBezTo>
                  <a:cubicBezTo>
                    <a:pt x="470" y="480"/>
                    <a:pt x="457" y="478"/>
                    <a:pt x="446" y="482"/>
                  </a:cubicBezTo>
                  <a:cubicBezTo>
                    <a:pt x="374" y="504"/>
                    <a:pt x="301" y="514"/>
                    <a:pt x="227" y="529"/>
                  </a:cubicBezTo>
                  <a:cubicBezTo>
                    <a:pt x="205" y="533"/>
                    <a:pt x="200" y="526"/>
                    <a:pt x="204" y="507"/>
                  </a:cubicBezTo>
                  <a:cubicBezTo>
                    <a:pt x="221" y="437"/>
                    <a:pt x="236" y="367"/>
                    <a:pt x="256" y="298"/>
                  </a:cubicBezTo>
                  <a:cubicBezTo>
                    <a:pt x="277" y="223"/>
                    <a:pt x="288" y="147"/>
                    <a:pt x="306" y="72"/>
                  </a:cubicBezTo>
                  <a:cubicBezTo>
                    <a:pt x="315" y="32"/>
                    <a:pt x="281" y="24"/>
                    <a:pt x="256" y="12"/>
                  </a:cubicBezTo>
                  <a:cubicBezTo>
                    <a:pt x="233" y="0"/>
                    <a:pt x="226" y="24"/>
                    <a:pt x="217" y="37"/>
                  </a:cubicBezTo>
                  <a:cubicBezTo>
                    <a:pt x="194" y="68"/>
                    <a:pt x="181" y="103"/>
                    <a:pt x="173" y="140"/>
                  </a:cubicBezTo>
                  <a:cubicBezTo>
                    <a:pt x="145" y="265"/>
                    <a:pt x="120" y="390"/>
                    <a:pt x="88" y="513"/>
                  </a:cubicBezTo>
                  <a:cubicBezTo>
                    <a:pt x="77" y="553"/>
                    <a:pt x="64" y="591"/>
                    <a:pt x="57" y="633"/>
                  </a:cubicBezTo>
                  <a:cubicBezTo>
                    <a:pt x="35" y="758"/>
                    <a:pt x="0" y="881"/>
                    <a:pt x="14" y="1009"/>
                  </a:cubicBezTo>
                  <a:close/>
                  <a:moveTo>
                    <a:pt x="431" y="585"/>
                  </a:moveTo>
                  <a:cubicBezTo>
                    <a:pt x="435" y="585"/>
                    <a:pt x="439" y="585"/>
                    <a:pt x="442" y="583"/>
                  </a:cubicBezTo>
                  <a:cubicBezTo>
                    <a:pt x="498" y="542"/>
                    <a:pt x="531" y="579"/>
                    <a:pt x="566" y="617"/>
                  </a:cubicBezTo>
                  <a:cubicBezTo>
                    <a:pt x="580" y="633"/>
                    <a:pt x="598" y="647"/>
                    <a:pt x="617" y="656"/>
                  </a:cubicBezTo>
                  <a:cubicBezTo>
                    <a:pt x="666" y="679"/>
                    <a:pt x="659" y="719"/>
                    <a:pt x="629" y="754"/>
                  </a:cubicBezTo>
                  <a:cubicBezTo>
                    <a:pt x="601" y="788"/>
                    <a:pt x="559" y="807"/>
                    <a:pt x="521" y="826"/>
                  </a:cubicBezTo>
                  <a:cubicBezTo>
                    <a:pt x="497" y="838"/>
                    <a:pt x="475" y="843"/>
                    <a:pt x="469" y="873"/>
                  </a:cubicBezTo>
                  <a:cubicBezTo>
                    <a:pt x="469" y="874"/>
                    <a:pt x="461" y="874"/>
                    <a:pt x="456" y="875"/>
                  </a:cubicBezTo>
                  <a:cubicBezTo>
                    <a:pt x="451" y="877"/>
                    <a:pt x="445" y="879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28" y="848"/>
                    <a:pt x="393" y="841"/>
                    <a:pt x="370" y="820"/>
                  </a:cubicBezTo>
                  <a:cubicBezTo>
                    <a:pt x="350" y="802"/>
                    <a:pt x="331" y="783"/>
                    <a:pt x="313" y="762"/>
                  </a:cubicBezTo>
                  <a:cubicBezTo>
                    <a:pt x="280" y="723"/>
                    <a:pt x="241" y="688"/>
                    <a:pt x="205" y="650"/>
                  </a:cubicBezTo>
                  <a:cubicBezTo>
                    <a:pt x="278" y="625"/>
                    <a:pt x="353" y="599"/>
                    <a:pt x="431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</p:grpSp>
      <p:pic>
        <p:nvPicPr>
          <p:cNvPr id="9968" name="图片 772" descr="nnd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588" y="4232275"/>
            <a:ext cx="491966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69" name="图片 13" descr="脑部 (5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025" y="5753100"/>
            <a:ext cx="795338" cy="795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>
          <a:xfrm>
            <a:off x="107950" y="152400"/>
            <a:ext cx="8928100" cy="711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7" name="Text Placeholder 12"/>
          <p:cNvSpPr>
            <a:spLocks noGrp="1"/>
          </p:cNvSpPr>
          <p:nvPr>
            <p:ph type="body"/>
          </p:nvPr>
        </p:nvSpPr>
        <p:spPr>
          <a:xfrm>
            <a:off x="107950" y="1103313"/>
            <a:ext cx="8928100" cy="53149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 indent="-204470"/>
            <a:r>
              <a:rPr lang="en-US" altLang="zh-CN" dirty="0"/>
              <a:t>Second level</a:t>
            </a:r>
            <a:endParaRPr lang="en-US" altLang="zh-CN" dirty="0"/>
          </a:p>
          <a:p>
            <a:pPr lvl="2" indent="-172085"/>
            <a:r>
              <a:rPr lang="en-US" altLang="zh-CN" dirty="0"/>
              <a:t>Third level</a:t>
            </a:r>
            <a:endParaRPr lang="en-US" altLang="zh-CN" dirty="0"/>
          </a:p>
          <a:p>
            <a:pPr lvl="3" indent="-172085"/>
            <a:r>
              <a:rPr lang="en-US" altLang="zh-CN" dirty="0"/>
              <a:t>Fourth level</a:t>
            </a:r>
            <a:endParaRPr lang="en-US" altLang="zh-CN" dirty="0"/>
          </a:p>
          <a:p>
            <a:pPr lvl="4" indent="-171450"/>
            <a:r>
              <a:rPr lang="en-US" altLang="zh-CN" dirty="0"/>
              <a:t>Fifth level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u="none" strike="noStrike" kern="1200" cap="none" spc="0" normalizeH="0">
          <a:solidFill>
            <a:schemeClr val="tx1"/>
          </a:solidFill>
          <a:uFillTx/>
          <a:latin typeface="Century Schoolbook" panose="02040604050505020304" charset="0"/>
          <a:ea typeface="微软雅黑" panose="020B0503020204020204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05105" indent="-205105" algn="l" rtl="0" eaLnBrk="0" fontAlgn="base" hangingPunct="0">
        <a:lnSpc>
          <a:spcPct val="120000"/>
        </a:lnSpc>
        <a:spcBef>
          <a:spcPts val="450"/>
        </a:spcBef>
        <a:spcAft>
          <a:spcPts val="0"/>
        </a:spcAft>
        <a:buClr>
          <a:srgbClr val="0070C0"/>
        </a:buClr>
        <a:buSzPct val="76000"/>
        <a:buFont typeface="Wingdings 3" panose="05040102010807070707" pitchFamily="18" charset="2"/>
        <a:buChar char=""/>
        <a:defRPr lang="en-US" altLang="zh-CN" sz="2400" b="1" i="0" u="none" strike="noStrike" kern="1200" cap="none" spc="0" normalizeH="0" dirty="0" smtClean="0">
          <a:solidFill>
            <a:srgbClr val="0070C0"/>
          </a:solidFill>
          <a:latin typeface="Century Schoolbook" panose="02040604050505020304" charset="0"/>
          <a:ea typeface="思源宋体" panose="02020400000000000000" charset="-122"/>
          <a:cs typeface="Arial" panose="020B0604020202020204" pitchFamily="34" charset="0"/>
        </a:defRPr>
      </a:lvl1pPr>
      <a:lvl2pPr marL="410845" indent="-205105" algn="l" rtl="0" eaLnBrk="0" fontAlgn="base" hangingPunct="0">
        <a:lnSpc>
          <a:spcPct val="120000"/>
        </a:lnSpc>
        <a:spcBef>
          <a:spcPts val="375"/>
        </a:spcBef>
        <a:spcAft>
          <a:spcPts val="0"/>
        </a:spcAft>
        <a:buClr>
          <a:srgbClr val="C00000"/>
        </a:buClr>
        <a:buSzPct val="76000"/>
        <a:buFont typeface="Wingdings 3" panose="05040102010807070707" pitchFamily="18" charset="2"/>
        <a:buChar char=""/>
        <a:defRPr sz="2400" b="0" i="0" u="none" strike="noStrike" kern="1200" cap="none" spc="0" normalizeH="0">
          <a:solidFill>
            <a:schemeClr val="tx1">
              <a:lumMod val="75000"/>
              <a:lumOff val="25000"/>
            </a:schemeClr>
          </a:solidFill>
          <a:latin typeface="Century Schoolbook" panose="02040604050505020304" charset="0"/>
          <a:ea typeface="思源宋体" panose="02020400000000000000" charset="-122"/>
          <a:cs typeface="+mn-cs"/>
        </a:defRPr>
      </a:lvl2pPr>
      <a:lvl3pPr marL="616585" indent="-171450" algn="l" rtl="0" eaLnBrk="0" fontAlgn="base" hangingPunct="0">
        <a:lnSpc>
          <a:spcPct val="120000"/>
        </a:lnSpc>
        <a:spcBef>
          <a:spcPts val="375"/>
        </a:spcBef>
        <a:spcAft>
          <a:spcPts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400" b="0" i="0" u="none" strike="noStrike" kern="1200" cap="none" spc="0" normalizeH="0">
          <a:solidFill>
            <a:schemeClr val="tx1">
              <a:lumMod val="75000"/>
              <a:lumOff val="25000"/>
            </a:schemeClr>
          </a:solidFill>
          <a:latin typeface="Century Schoolbook" panose="02040604050505020304" charset="0"/>
          <a:ea typeface="思源宋体" panose="02020400000000000000" charset="-122"/>
          <a:cs typeface="+mn-cs"/>
        </a:defRPr>
      </a:lvl3pPr>
      <a:lvl4pPr marL="822960" indent="-171450" algn="l" rtl="0" eaLnBrk="0" fontAlgn="base" hangingPunct="0">
        <a:lnSpc>
          <a:spcPct val="120000"/>
        </a:lnSpc>
        <a:spcBef>
          <a:spcPts val="300"/>
        </a:spcBef>
        <a:spcAft>
          <a:spcPts val="0"/>
        </a:spcAft>
        <a:buClr>
          <a:srgbClr val="CF5716"/>
        </a:buClr>
        <a:buSzPct val="70000"/>
        <a:buFont typeface="Wingdings" panose="05000000000000000000" pitchFamily="2" charset="2"/>
        <a:buChar char=""/>
        <a:defRPr sz="1800" b="0" i="0" u="none" strike="noStrike" kern="1200" cap="none" spc="0" normalizeH="0">
          <a:solidFill>
            <a:schemeClr val="tx1">
              <a:lumMod val="75000"/>
              <a:lumOff val="25000"/>
            </a:schemeClr>
          </a:solidFill>
          <a:latin typeface="Century Schoolbook" panose="02040604050505020304" charset="0"/>
          <a:ea typeface="思源宋体" panose="02020400000000000000" charset="-122"/>
          <a:cs typeface="+mn-cs"/>
        </a:defRPr>
      </a:lvl4pPr>
      <a:lvl5pPr marL="1028700" indent="-171450" algn="l" rtl="0" eaLnBrk="0" fontAlgn="base" hangingPunct="0">
        <a:lnSpc>
          <a:spcPct val="120000"/>
        </a:lnSpc>
        <a:spcBef>
          <a:spcPts val="225"/>
        </a:spcBef>
        <a:spcAft>
          <a:spcPts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b="0" i="0" u="none" strike="noStrike" kern="1200" cap="none" spc="0" normalizeH="0">
          <a:solidFill>
            <a:schemeClr val="tx1">
              <a:lumMod val="75000"/>
              <a:lumOff val="25000"/>
            </a:schemeClr>
          </a:solidFill>
          <a:latin typeface="Century Schoolbook" panose="02040604050505020304" charset="0"/>
          <a:ea typeface="思源宋体" panose="02020400000000000000" charset="-122"/>
          <a:cs typeface="+mn-cs"/>
        </a:defRPr>
      </a:lvl5pPr>
      <a:lvl6pPr marL="1234440" indent="-137160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 panose="05040102010807070707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 panose="05040102010807070707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37160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 panose="05040102010807070707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37160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 panose="05040102010807070707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1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png"/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AdaIN</a:t>
            </a:r>
            <a:r>
              <a:rPr lang="zh-CN" altLang="en-US" dirty="0"/>
              <a:t>、</a:t>
            </a:r>
            <a:r>
              <a:rPr lang="zh-CN" altLang="en-US" dirty="0"/>
              <a:t>正则化、损失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自适应实例归一化（</a:t>
            </a:r>
            <a:r>
              <a:rPr lang="en-US" altLang="zh-CN" dirty="0">
                <a:sym typeface="+mn-ea"/>
              </a:rPr>
              <a:t>Ada</a:t>
            </a:r>
            <a:r>
              <a:rPr lang="en-US" dirty="0">
                <a:sym typeface="+mn-ea"/>
              </a:rPr>
              <a:t>IN</a:t>
            </a:r>
            <a:r>
              <a:rPr lang="zh-CN" altLang="en-US" dirty="0">
                <a:sym typeface="+mn-ea"/>
              </a:rPr>
              <a:t>）</a:t>
            </a:r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443230" y="1163955"/>
            <a:ext cx="8257540" cy="5192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655" y="2589530"/>
            <a:ext cx="2906395" cy="11404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自适应实例归一化（</a:t>
            </a:r>
            <a:r>
              <a:rPr lang="en-US" altLang="zh-CN" dirty="0">
                <a:sym typeface="+mn-ea"/>
              </a:rPr>
              <a:t>Ada</a:t>
            </a:r>
            <a:r>
              <a:rPr lang="en-US" dirty="0">
                <a:sym typeface="+mn-ea"/>
              </a:rPr>
              <a:t>IN</a:t>
            </a:r>
            <a:r>
              <a:rPr lang="zh-CN" altLang="en-US" dirty="0">
                <a:sym typeface="+mn-ea"/>
              </a:rPr>
              <a:t>）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4621530"/>
            <a:ext cx="4420870" cy="1734820"/>
          </a:xfrm>
          <a:prstGeom prst="rect">
            <a:avLst/>
          </a:prstGeom>
        </p:spPr>
      </p:pic>
      <p:pic>
        <p:nvPicPr>
          <p:cNvPr id="6" name="内容占位符 5"/>
          <p:cNvPicPr>
            <a:picLocks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7950" y="1137285"/>
            <a:ext cx="8960485" cy="3200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293" y="5157470"/>
            <a:ext cx="4016375" cy="66294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自适应实例归一化（</a:t>
            </a:r>
            <a:r>
              <a:rPr lang="en-US" altLang="zh-CN" dirty="0">
                <a:sym typeface="+mn-ea"/>
              </a:rPr>
              <a:t>Ada</a:t>
            </a:r>
            <a:r>
              <a:rPr lang="en-US" dirty="0">
                <a:sym typeface="+mn-ea"/>
              </a:rPr>
              <a:t>IN</a:t>
            </a:r>
            <a:r>
              <a:rPr lang="zh-CN" altLang="en-US" dirty="0">
                <a:sym typeface="+mn-ea"/>
              </a:rPr>
              <a:t>）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107950" y="1235710"/>
            <a:ext cx="8928735" cy="20408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3276600"/>
            <a:ext cx="3750945" cy="32016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t="44077"/>
          <a:stretch>
            <a:fillRect/>
          </a:stretch>
        </p:blipFill>
        <p:spPr>
          <a:xfrm>
            <a:off x="3893185" y="3566160"/>
            <a:ext cx="5142865" cy="29121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Perceptual Losses</a:t>
            </a:r>
            <a:endParaRPr lang="en-US" altLang="zh-CN"/>
          </a:p>
        </p:txBody>
      </p:sp>
      <p:pic>
        <p:nvPicPr>
          <p:cNvPr id="5" name="内容占位符 4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794385" y="1112520"/>
            <a:ext cx="7554595" cy="19672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3217545"/>
            <a:ext cx="8928100" cy="31388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Perceptual Losses</a:t>
            </a:r>
            <a:endParaRPr lang="en-US" altLang="zh-CN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/>
        <p:txBody>
          <a:bodyPr/>
          <a:p>
            <a:r>
              <a:t>Content Loss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6555" y="1670050"/>
            <a:ext cx="5852160" cy="9982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2668270"/>
            <a:ext cx="8928100" cy="36849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Perceptual Losses</a:t>
            </a:r>
            <a:endParaRPr lang="en-US" altLang="zh-CN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/>
        <p:txBody>
          <a:bodyPr/>
          <a:p>
            <a:r>
              <a:t>Style Loss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" y="1903095"/>
            <a:ext cx="8928100" cy="41751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Perceptual Losses</a:t>
            </a:r>
            <a:endParaRPr lang="en-US" altLang="zh-CN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/>
        <p:txBody>
          <a:bodyPr/>
          <a:p>
            <a:r>
              <a:t>Style Loss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892935"/>
            <a:ext cx="8928100" cy="21355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4752340"/>
            <a:ext cx="8928100" cy="14331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Perceptual Losses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44749"/>
          <a:stretch>
            <a:fillRect/>
          </a:stretch>
        </p:blipFill>
        <p:spPr>
          <a:xfrm>
            <a:off x="107950" y="1141730"/>
            <a:ext cx="8928100" cy="12026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865" y="4227830"/>
            <a:ext cx="4146920" cy="190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4227830"/>
            <a:ext cx="4571848" cy="190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t="54201"/>
          <a:stretch>
            <a:fillRect/>
          </a:stretch>
        </p:blipFill>
        <p:spPr>
          <a:xfrm>
            <a:off x="107950" y="2930525"/>
            <a:ext cx="8928100" cy="9969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Perceptual Losses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22541"/>
          <a:stretch>
            <a:fillRect/>
          </a:stretch>
        </p:blipFill>
        <p:spPr>
          <a:xfrm>
            <a:off x="167640" y="1100455"/>
            <a:ext cx="8808720" cy="4479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t="84706"/>
          <a:stretch>
            <a:fillRect/>
          </a:stretch>
        </p:blipFill>
        <p:spPr>
          <a:xfrm>
            <a:off x="107950" y="5580380"/>
            <a:ext cx="8808720" cy="8845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Perceptual Losses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374140"/>
            <a:ext cx="8981440" cy="37788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5388610"/>
            <a:ext cx="8870315" cy="9055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风格迁移</a:t>
            </a:r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</p:spPr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107950" y="1560195"/>
            <a:ext cx="8928735" cy="42900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/>
              <a:t>RNN / LSTM / GNN</a:t>
            </a:r>
            <a:endParaRPr lang="en-US" altLang="zh-CN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6400800" y="6356350"/>
            <a:ext cx="2743200" cy="365125"/>
          </a:xfrm>
        </p:spPr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ym typeface="+mn-ea"/>
              </a:rPr>
              <a:t>RNN/LSTM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p>
            <a:r>
              <a:t>RNN/LSTM</a:t>
            </a:r>
          </a:p>
          <a:p>
            <a:pPr lvl="1"/>
            <a:r>
              <a:rPr lang="zh-CN"/>
              <a:t>英文：</a:t>
            </a:r>
            <a:r>
              <a:t>https://colah.github.io/posts/2015-08-Understanding-LSTMs/</a:t>
            </a:r>
          </a:p>
          <a:p>
            <a:pPr lvl="1"/>
            <a:r>
              <a:rPr lang="zh-CN"/>
              <a:t>中文：</a:t>
            </a:r>
            <a:r>
              <a:t>https://www.jianshu.com/p/9dc9f41f0b29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" y="3514090"/>
            <a:ext cx="8823960" cy="28422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ym typeface="+mn-ea"/>
              </a:rPr>
              <a:t>RNN/LSTM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p>
            <a:r>
              <a:t>RNN/LSTM</a:t>
            </a:r>
          </a:p>
          <a:p>
            <a:pPr lvl="1"/>
            <a:r>
              <a:rPr lang="zh-CN"/>
              <a:t>英文：</a:t>
            </a:r>
            <a:r>
              <a:t>https://colah.github.io/posts/2015-08-Understanding-LSTMs/</a:t>
            </a:r>
          </a:p>
          <a:p>
            <a:pPr lvl="1"/>
            <a:r>
              <a:rPr lang="zh-CN"/>
              <a:t>中文：</a:t>
            </a:r>
            <a:r>
              <a:t>https://www.jianshu.com/p/9dc9f41f0b29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645" y="3030855"/>
            <a:ext cx="7298690" cy="33324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GNN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3475" y="8890"/>
            <a:ext cx="4092575" cy="9296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05" y="1269365"/>
            <a:ext cx="8555990" cy="47561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GNN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3475" y="8890"/>
            <a:ext cx="4092575" cy="929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5" y="1018540"/>
            <a:ext cx="8075930" cy="53378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57600" y="3886200"/>
            <a:ext cx="300990" cy="106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" dirty="0"/>
              <a:t>https://nndl.github.io/</a:t>
            </a:r>
            <a:endParaRPr lang="zh-CN" altLang="en-US" sz="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AdaIN </a:t>
            </a:r>
            <a:r>
              <a:rPr lang="zh-CN" altLang="en-US"/>
              <a:t>自适应实例归一化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50165" y="1231900"/>
            <a:ext cx="8928735" cy="1701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" y="3005455"/>
            <a:ext cx="9044305" cy="32442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逐层归一化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内部协变量偏移（</a:t>
            </a:r>
            <a:r>
              <a:rPr lang="en-US" altLang="zh-CN" dirty="0"/>
              <a:t>Internal Covariate Shift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归一化方法</a:t>
            </a:r>
            <a:endParaRPr lang="en-US" altLang="zh-CN" dirty="0"/>
          </a:p>
          <a:p>
            <a:pPr lvl="1"/>
            <a:r>
              <a:rPr lang="zh-CN" altLang="en-US" dirty="0"/>
              <a:t>批量归一化（</a:t>
            </a:r>
            <a:r>
              <a:rPr lang="en-US" altLang="zh-CN" dirty="0"/>
              <a:t>Batch Normalization</a:t>
            </a:r>
            <a:r>
              <a:rPr lang="zh-CN" altLang="en-US" dirty="0"/>
              <a:t>，</a:t>
            </a:r>
            <a:r>
              <a:rPr lang="en-US" altLang="zh-CN" dirty="0"/>
              <a:t>BN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层归一化（</a:t>
            </a:r>
            <a:r>
              <a:rPr lang="en-US" altLang="zh-CN" dirty="0"/>
              <a:t>Layer Normalization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权重归一化（</a:t>
            </a:r>
            <a:r>
              <a:rPr lang="en-US" altLang="zh-CN" dirty="0"/>
              <a:t>Weight Normalization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局部响应归一化（</a:t>
            </a:r>
            <a:r>
              <a:rPr lang="en-US" altLang="zh-CN" dirty="0"/>
              <a:t>Local Response Normalization</a:t>
            </a:r>
            <a:r>
              <a:rPr lang="zh-CN" altLang="en-US" dirty="0"/>
              <a:t>，</a:t>
            </a:r>
            <a:r>
              <a:rPr lang="en-US" altLang="zh-CN" dirty="0"/>
              <a:t>LRN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pic>
        <p:nvPicPr>
          <p:cNvPr id="2050" name="Picture 2" descr="Image result for layer normalization vs batch normaliza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5" r="5100"/>
          <a:stretch>
            <a:fillRect/>
          </a:stretch>
        </p:blipFill>
        <p:spPr bwMode="auto">
          <a:xfrm>
            <a:off x="261620" y="4102735"/>
            <a:ext cx="8622030" cy="235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批量归一化（</a:t>
            </a:r>
            <a:r>
              <a:rPr lang="en-US" altLang="zh-CN" dirty="0"/>
              <a:t>BatchNorm, BN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r>
              <a:rPr lang="zh-CN" altLang="en-US" dirty="0"/>
              <a:t>给定一个包含</a:t>
            </a:r>
            <a:r>
              <a:rPr lang="en-US" altLang="zh-CN" dirty="0"/>
              <a:t>K </a:t>
            </a:r>
            <a:r>
              <a:rPr lang="zh-CN" altLang="en-US" dirty="0"/>
              <a:t>个样本的小批量样本集合，计算均值和方差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zh-CN" altLang="en-US" dirty="0"/>
              <a:t>批量归一化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55" y="3108325"/>
            <a:ext cx="3680460" cy="143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60" y="5229860"/>
            <a:ext cx="2283460" cy="1033145"/>
          </a:xfrm>
          <a:prstGeom prst="rect">
            <a:avLst/>
          </a:prstGeom>
        </p:spPr>
      </p:pic>
      <p:pic>
        <p:nvPicPr>
          <p:cNvPr id="2050" name="Picture 2" descr="Image result for layer normalization vs batch normal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11625" r="75314"/>
          <a:stretch>
            <a:fillRect/>
          </a:stretch>
        </p:blipFill>
        <p:spPr bwMode="auto">
          <a:xfrm>
            <a:off x="251460" y="1016000"/>
            <a:ext cx="1359535" cy="15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t="44949"/>
          <a:stretch>
            <a:fillRect/>
          </a:stretch>
        </p:blipFill>
        <p:spPr>
          <a:xfrm>
            <a:off x="1830070" y="1058545"/>
            <a:ext cx="7205980" cy="149923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910" y="3960495"/>
            <a:ext cx="1882140" cy="239268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层归一化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第</a:t>
            </a:r>
            <a:r>
              <a:rPr lang="en-US" altLang="zh-CN" dirty="0"/>
              <a:t>l</a:t>
            </a:r>
            <a:r>
              <a:rPr lang="zh-CN" altLang="en-US" dirty="0"/>
              <a:t>层神经元的净输入为</a:t>
            </a:r>
            <a:r>
              <a:rPr lang="en-US" altLang="zh-CN" dirty="0"/>
              <a:t>z</a:t>
            </a:r>
            <a:r>
              <a:rPr lang="en-US" altLang="zh-CN" baseline="30000" dirty="0"/>
              <a:t>(l)</a:t>
            </a:r>
            <a:r>
              <a:rPr lang="en-US" altLang="zh-CN" dirty="0"/>
              <a:t> 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层归一化定义为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5" y="1885950"/>
            <a:ext cx="2964815" cy="1647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" y="4744720"/>
            <a:ext cx="2968625" cy="1365250"/>
          </a:xfrm>
          <a:prstGeom prst="rect">
            <a:avLst/>
          </a:prstGeom>
        </p:spPr>
      </p:pic>
      <p:pic>
        <p:nvPicPr>
          <p:cNvPr id="2050" name="Picture 2" descr="Image result for layer normalization vs batch normal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1625" r="52305"/>
          <a:stretch>
            <a:fillRect/>
          </a:stretch>
        </p:blipFill>
        <p:spPr bwMode="auto">
          <a:xfrm>
            <a:off x="4189730" y="1786255"/>
            <a:ext cx="4679950" cy="26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730" y="4744720"/>
            <a:ext cx="4680000" cy="8253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实例归一化（</a:t>
            </a:r>
            <a:r>
              <a:rPr lang="en-US" altLang="zh-CN" dirty="0"/>
              <a:t>Instance </a:t>
            </a:r>
            <a:r>
              <a:rPr lang="zh-CN" altLang="en-US" dirty="0"/>
              <a:t>Normalization）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i="1" dirty="0"/>
              <a:t>µ</a:t>
            </a:r>
            <a:r>
              <a:rPr lang="en-US" altLang="zh-CN" dirty="0"/>
              <a:t>(x) and </a:t>
            </a:r>
            <a:r>
              <a:rPr lang="en-US" altLang="zh-CN" i="1" dirty="0"/>
              <a:t>σ</a:t>
            </a:r>
            <a:r>
              <a:rPr lang="en-US" altLang="zh-CN" dirty="0"/>
              <a:t>(x) are computed across spatial dimensions independently for </a:t>
            </a:r>
            <a:r>
              <a:rPr lang="en-US" altLang="zh-CN" i="1" dirty="0">
                <a:solidFill>
                  <a:srgbClr val="FF0000"/>
                </a:solidFill>
              </a:rPr>
              <a:t>each channel</a:t>
            </a:r>
            <a:r>
              <a:rPr lang="en-US" altLang="zh-CN" i="1" dirty="0"/>
              <a:t> </a:t>
            </a:r>
            <a:r>
              <a:rPr lang="en-US" altLang="zh-CN" dirty="0"/>
              <a:t>and </a:t>
            </a:r>
            <a:r>
              <a:rPr lang="en-US" altLang="zh-CN" i="1" dirty="0">
                <a:solidFill>
                  <a:srgbClr val="FF0000"/>
                </a:solidFill>
              </a:rPr>
              <a:t>each sample</a:t>
            </a:r>
            <a:r>
              <a:rPr lang="en-US" altLang="zh-CN" dirty="0"/>
              <a:t>:</a:t>
            </a:r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" y="4744720"/>
            <a:ext cx="2968625" cy="1365250"/>
          </a:xfrm>
          <a:prstGeom prst="rect">
            <a:avLst/>
          </a:prstGeom>
        </p:spPr>
      </p:pic>
      <p:pic>
        <p:nvPicPr>
          <p:cNvPr id="4" name="Picture 2" descr="Image result for layer normalization vs batch normal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5" r="5100"/>
          <a:stretch>
            <a:fillRect/>
          </a:stretch>
        </p:blipFill>
        <p:spPr bwMode="auto">
          <a:xfrm>
            <a:off x="261620" y="4102735"/>
            <a:ext cx="8622030" cy="235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165" y="2130425"/>
            <a:ext cx="2693670" cy="704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" y="3030220"/>
            <a:ext cx="3035935" cy="7981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750" y="2981325"/>
            <a:ext cx="4535805" cy="8966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条件实例归一化（</a:t>
            </a:r>
            <a:r>
              <a:rPr lang="en-US" altLang="zh-CN" dirty="0">
                <a:sym typeface="+mn-ea"/>
              </a:rPr>
              <a:t>Conditional </a:t>
            </a:r>
            <a:r>
              <a:rPr lang="en-US" dirty="0">
                <a:sym typeface="+mn-ea"/>
              </a:rPr>
              <a:t>IN</a:t>
            </a:r>
            <a:r>
              <a:rPr lang="zh-CN" altLang="en-US" dirty="0">
                <a:sym typeface="+mn-ea"/>
              </a:rPr>
              <a:t>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058545"/>
            <a:ext cx="6283325" cy="1252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2372360"/>
            <a:ext cx="3869055" cy="7899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" y="3294380"/>
            <a:ext cx="8641080" cy="31908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自适应实例归一化（</a:t>
            </a:r>
            <a:r>
              <a:rPr lang="en-US" altLang="zh-CN" dirty="0">
                <a:sym typeface="+mn-ea"/>
              </a:rPr>
              <a:t>Ada</a:t>
            </a:r>
            <a:r>
              <a:rPr lang="en-US" dirty="0">
                <a:sym typeface="+mn-ea"/>
              </a:rPr>
              <a:t>IN</a:t>
            </a:r>
            <a:r>
              <a:rPr lang="zh-CN" altLang="en-US" dirty="0">
                <a:sym typeface="+mn-ea"/>
              </a:rPr>
              <a:t>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209040"/>
            <a:ext cx="6946900" cy="2725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0" y="5033645"/>
            <a:ext cx="4242435" cy="1169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93" y="4559300"/>
            <a:ext cx="4016375" cy="66294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850" y="2632075"/>
            <a:ext cx="2059305" cy="41719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960" y="3934460"/>
            <a:ext cx="2830195" cy="9410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318" y="5372735"/>
            <a:ext cx="2600325" cy="4914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7180" y="5947410"/>
            <a:ext cx="1498600" cy="4057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rig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qxp">
      <a:majorFont>
        <a:latin typeface="Helvetica"/>
        <a:ea typeface="微软雅黑"/>
        <a:cs typeface=""/>
      </a:majorFont>
      <a:minorFont>
        <a:latin typeface="Helvetica"/>
        <a:ea typeface="华文楷体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wrap="none">
        <a:spAutoFit/>
      </a:bodyPr>
      <a:lstStyle>
        <a:defPPr>
          <a:defRPr sz="2400" dirty="0"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923</Words>
  <Application>WPS 演示</Application>
  <PresentationFormat>宽屏</PresentationFormat>
  <Paragraphs>99</Paragraphs>
  <Slides>25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宋体</vt:lpstr>
      <vt:lpstr>Wingdings</vt:lpstr>
      <vt:lpstr>Century Schoolbook</vt:lpstr>
      <vt:lpstr>微软雅黑</vt:lpstr>
      <vt:lpstr>Calibri</vt:lpstr>
      <vt:lpstr>Wingdings 3</vt:lpstr>
      <vt:lpstr>思源宋体</vt:lpstr>
      <vt:lpstr>Wingdings 3</vt:lpstr>
      <vt:lpstr>Cambria</vt:lpstr>
      <vt:lpstr>汉仪旗黑-85S</vt:lpstr>
      <vt:lpstr>华文中宋</vt:lpstr>
      <vt:lpstr>华文楷体</vt:lpstr>
      <vt:lpstr>Arial Unicode MS</vt:lpstr>
      <vt:lpstr>1_Origin</vt:lpstr>
      <vt:lpstr>AdaIN、正则化、损失</vt:lpstr>
      <vt:lpstr>风格迁移</vt:lpstr>
      <vt:lpstr>AdaIN 自适应实例归一化</vt:lpstr>
      <vt:lpstr>逐层归一化</vt:lpstr>
      <vt:lpstr>批量归一化（BatchNorm, BN）</vt:lpstr>
      <vt:lpstr>层归一化</vt:lpstr>
      <vt:lpstr>实例归一化（Instance Normalization）</vt:lpstr>
      <vt:lpstr>条件实例归一化（Conditional IN）</vt:lpstr>
      <vt:lpstr>自适应实例归一化（AdaIN）</vt:lpstr>
      <vt:lpstr>自适应实例归一化（AdaIN）</vt:lpstr>
      <vt:lpstr>自适应实例归一化（AdaIN）</vt:lpstr>
      <vt:lpstr>自适应实例归一化（AdaIN）</vt:lpstr>
      <vt:lpstr>Perceptual Losses</vt:lpstr>
      <vt:lpstr>Perceptual Losses</vt:lpstr>
      <vt:lpstr>Perceptual Losses</vt:lpstr>
      <vt:lpstr>Perceptual Losses</vt:lpstr>
      <vt:lpstr>Perceptual Losses</vt:lpstr>
      <vt:lpstr>Perceptual Losses</vt:lpstr>
      <vt:lpstr>Perceptual Losses</vt:lpstr>
      <vt:lpstr>PowerPoint 演示文稿</vt:lpstr>
      <vt:lpstr>PowerPoint 演示文稿</vt:lpstr>
      <vt:lpstr>RNN/LSTM</vt:lpstr>
      <vt:lpstr>PowerPoint 演示文稿</vt:lpstr>
      <vt:lpstr>GNN</vt:lpstr>
      <vt:lpstr>PowerPoint 演示文稿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Branding Roadmap Template</dc:title>
  <dc:creator>Xipeng Qiu</dc:creator>
  <cp:lastModifiedBy>fei</cp:lastModifiedBy>
  <cp:revision>1980</cp:revision>
  <dcterms:created xsi:type="dcterms:W3CDTF">2009-03-19T21:17:00Z</dcterms:created>
  <dcterms:modified xsi:type="dcterms:W3CDTF">2020-06-11T02:03:16Z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2052-11.3.0.9221</vt:lpwstr>
  </property>
</Properties>
</file>